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004000" cy="21945600"/>
  <p:notesSz cx="7315200" cy="9601200"/>
  <p:defaultTextStyle>
    <a:defPPr>
      <a:defRPr lang="en-GB"/>
    </a:defPPr>
    <a:lvl1pPr algn="l" defTabSz="384175" rtl="0" eaLnBrk="0" fontAlgn="base" hangingPunct="0">
      <a:spcBef>
        <a:spcPct val="0"/>
      </a:spcBef>
      <a:spcAft>
        <a:spcPct val="0"/>
      </a:spcAft>
      <a:defRPr sz="57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625475" indent="-239713" algn="l" defTabSz="384175" rtl="0" eaLnBrk="0" fontAlgn="base" hangingPunct="0">
      <a:spcBef>
        <a:spcPct val="0"/>
      </a:spcBef>
      <a:spcAft>
        <a:spcPct val="0"/>
      </a:spcAft>
      <a:defRPr sz="57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marL="962025" indent="-192088" algn="l" defTabSz="384175" rtl="0" eaLnBrk="0" fontAlgn="base" hangingPunct="0">
      <a:spcBef>
        <a:spcPct val="0"/>
      </a:spcBef>
      <a:spcAft>
        <a:spcPct val="0"/>
      </a:spcAft>
      <a:defRPr sz="57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marL="1347788" indent="-192088" algn="l" defTabSz="384175" rtl="0" eaLnBrk="0" fontAlgn="base" hangingPunct="0">
      <a:spcBef>
        <a:spcPct val="0"/>
      </a:spcBef>
      <a:spcAft>
        <a:spcPct val="0"/>
      </a:spcAft>
      <a:defRPr sz="57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marL="1733550" indent="-192088" algn="l" defTabSz="384175" rtl="0" eaLnBrk="0" fontAlgn="base" hangingPunct="0">
      <a:spcBef>
        <a:spcPct val="0"/>
      </a:spcBef>
      <a:spcAft>
        <a:spcPct val="0"/>
      </a:spcAft>
      <a:defRPr sz="57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286000" algn="l" defTabSz="914400" rtl="0" eaLnBrk="1" latinLnBrk="0" hangingPunct="1">
      <a:defRPr sz="57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743200" algn="l" defTabSz="914400" rtl="0" eaLnBrk="1" latinLnBrk="0" hangingPunct="1">
      <a:defRPr sz="57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200400" algn="l" defTabSz="914400" rtl="0" eaLnBrk="1" latinLnBrk="0" hangingPunct="1">
      <a:defRPr sz="57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657600" algn="l" defTabSz="914400" rtl="0" eaLnBrk="1" latinLnBrk="0" hangingPunct="1">
      <a:defRPr sz="57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p:defaultTextStyle>
  <p:extLst>
    <p:ext uri="{EFAFB233-063F-42B5-8137-9DF3F51BA10A}">
      <p15:sldGuideLst xmlns:p15="http://schemas.microsoft.com/office/powerpoint/2012/main">
        <p15:guide id="1" orient="horz" pos="2469">
          <p15:clr>
            <a:srgbClr val="A4A3A4"/>
          </p15:clr>
        </p15:guide>
        <p15:guide id="2" pos="224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09B3C"/>
    <a:srgbClr val="8B9BF5"/>
    <a:srgbClr val="41EEC5"/>
    <a:srgbClr val="FF52EA"/>
    <a:srgbClr val="E56424"/>
    <a:srgbClr val="E55FDC"/>
    <a:srgbClr val="69BA5A"/>
    <a:srgbClr val="8E36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p:scale>
          <a:sx n="33" d="100"/>
          <a:sy n="33" d="100"/>
        </p:scale>
        <p:origin x="720" y="-552"/>
      </p:cViewPr>
      <p:guideLst>
        <p:guide orient="horz" pos="2469"/>
        <p:guide pos="224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59" d="100"/>
          <a:sy n="59" d="100"/>
        </p:scale>
        <p:origin x="-1752"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Work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strCache>
            </c:strRef>
          </c:tx>
          <c:spPr>
            <a:solidFill>
              <a:srgbClr val="FFFF00"/>
            </a:solidFill>
          </c:spPr>
          <c:dPt>
            <c:idx val="0"/>
            <c:bubble3D val="0"/>
            <c:spPr>
              <a:solidFill>
                <a:schemeClr val="accent2">
                  <a:lumMod val="40000"/>
                  <a:lumOff val="60000"/>
                </a:schemeClr>
              </a:solidFill>
              <a:ln w="19050">
                <a:solidFill>
                  <a:schemeClr val="lt1"/>
                </a:solidFill>
              </a:ln>
              <a:effectLst/>
            </c:spPr>
            <c:extLst>
              <c:ext xmlns:c16="http://schemas.microsoft.com/office/drawing/2014/chart" uri="{C3380CC4-5D6E-409C-BE32-E72D297353CC}">
                <c16:uniqueId val="{00000001-B2F2-4BEE-BA48-115EFE2E6A8A}"/>
              </c:ext>
            </c:extLst>
          </c:dPt>
          <c:dPt>
            <c:idx val="1"/>
            <c:bubble3D val="0"/>
            <c:spPr>
              <a:solidFill>
                <a:srgbClr val="FF52EA"/>
              </a:solidFill>
              <a:ln w="19050">
                <a:solidFill>
                  <a:schemeClr val="lt1"/>
                </a:solidFill>
              </a:ln>
              <a:effectLst/>
            </c:spPr>
            <c:extLst>
              <c:ext xmlns:c16="http://schemas.microsoft.com/office/drawing/2014/chart" uri="{C3380CC4-5D6E-409C-BE32-E72D297353CC}">
                <c16:uniqueId val="{00000003-B2F2-4BEE-BA48-115EFE2E6A8A}"/>
              </c:ext>
            </c:extLst>
          </c:dPt>
          <c:dPt>
            <c:idx val="2"/>
            <c:bubble3D val="0"/>
            <c:spPr>
              <a:solidFill>
                <a:srgbClr val="00B050"/>
              </a:solidFill>
              <a:ln w="19050">
                <a:solidFill>
                  <a:schemeClr val="lt1"/>
                </a:solidFill>
              </a:ln>
              <a:effectLst/>
            </c:spPr>
            <c:extLst>
              <c:ext xmlns:c16="http://schemas.microsoft.com/office/drawing/2014/chart" uri="{C3380CC4-5D6E-409C-BE32-E72D297353CC}">
                <c16:uniqueId val="{00000005-B2F2-4BEE-BA48-115EFE2E6A8A}"/>
              </c:ext>
            </c:extLst>
          </c:dPt>
          <c:cat>
            <c:strRef>
              <c:f>Sheet1!$A$2:$A$4</c:f>
              <c:strCache>
                <c:ptCount val="3"/>
                <c:pt idx="0">
                  <c:v>Male</c:v>
                </c:pt>
                <c:pt idx="1">
                  <c:v>Female</c:v>
                </c:pt>
                <c:pt idx="2">
                  <c:v>Transgender</c:v>
                </c:pt>
              </c:strCache>
            </c:strRef>
          </c:cat>
          <c:val>
            <c:numRef>
              <c:f>Sheet1!$B$2:$B$4</c:f>
              <c:numCache>
                <c:formatCode>General</c:formatCode>
                <c:ptCount val="3"/>
                <c:pt idx="0">
                  <c:v>13</c:v>
                </c:pt>
                <c:pt idx="1">
                  <c:v>83</c:v>
                </c:pt>
                <c:pt idx="2">
                  <c:v>1</c:v>
                </c:pt>
              </c:numCache>
            </c:numRef>
          </c:val>
          <c:extLst>
            <c:ext xmlns:c16="http://schemas.microsoft.com/office/drawing/2014/chart" uri="{C3380CC4-5D6E-409C-BE32-E72D297353CC}">
              <c16:uniqueId val="{00000006-B2F2-4BEE-BA48-115EFE2E6A8A}"/>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0"/>
        <c:txPr>
          <a:bodyPr rot="0" spcFirstLastPara="1" vertOverflow="ellipsis" vert="horz" wrap="square" anchor="ctr" anchorCtr="1"/>
          <a:lstStyle/>
          <a:p>
            <a:pPr>
              <a:defRPr sz="3600" b="0" i="0" u="none" strike="noStrike" kern="1200" baseline="0">
                <a:solidFill>
                  <a:schemeClr val="tx1">
                    <a:lumMod val="65000"/>
                    <a:lumOff val="3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3600" b="0" i="0" u="none" strike="noStrike" kern="1200" baseline="0">
                <a:solidFill>
                  <a:schemeClr val="tx1">
                    <a:lumMod val="65000"/>
                    <a:lumOff val="35000"/>
                  </a:schemeClr>
                </a:solidFill>
                <a:latin typeface="+mn-lt"/>
                <a:ea typeface="+mn-ea"/>
                <a:cs typeface="+mn-cs"/>
              </a:defRPr>
            </a:pPr>
            <a:endParaRPr lang="en-US"/>
          </a:p>
        </c:txPr>
      </c:legendEntry>
      <c:legendEntry>
        <c:idx val="2"/>
        <c:txPr>
          <a:bodyPr rot="0" spcFirstLastPara="1" vertOverflow="ellipsis" vert="horz" wrap="square" anchor="ctr" anchorCtr="1"/>
          <a:lstStyle/>
          <a:p>
            <a:pPr>
              <a:defRPr sz="3600" b="0" i="0" u="none" strike="noStrike" kern="1200" baseline="0">
                <a:solidFill>
                  <a:schemeClr val="tx1">
                    <a:lumMod val="65000"/>
                    <a:lumOff val="35000"/>
                  </a:schemeClr>
                </a:solidFill>
                <a:latin typeface="+mn-lt"/>
                <a:ea typeface="+mn-ea"/>
                <a:cs typeface="+mn-cs"/>
              </a:defRPr>
            </a:pPr>
            <a:endParaRPr lang="en-US"/>
          </a:p>
        </c:txPr>
      </c:legendEntry>
      <c:layout>
        <c:manualLayout>
          <c:xMode val="edge"/>
          <c:yMode val="edge"/>
          <c:x val="9.9470554662387606E-2"/>
          <c:y val="0.85425924017723398"/>
          <c:w val="0.80105874429425294"/>
          <c:h val="0.14574075982276599"/>
        </c:manualLayout>
      </c:layout>
      <c:overlay val="0"/>
      <c:spPr>
        <a:noFill/>
        <a:ln>
          <a:noFill/>
        </a:ln>
        <a:effectLst/>
      </c:spPr>
      <c:txPr>
        <a:bodyPr rot="0" spcFirstLastPara="1" vertOverflow="ellipsis" vert="horz" wrap="square" anchor="ctr" anchorCtr="1"/>
        <a:lstStyle/>
        <a:p>
          <a:pPr>
            <a:defRPr sz="3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4" name="AutoShape 1"/>
          <p:cNvSpPr>
            <a:spLocks noChangeArrowheads="1"/>
          </p:cNvSpPr>
          <p:nvPr/>
        </p:nvSpPr>
        <p:spPr bwMode="auto">
          <a:xfrm>
            <a:off x="0" y="0"/>
            <a:ext cx="7315200" cy="96012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96661" tIns="48331" rIns="96661" bIns="48331" anchor="ctr"/>
          <a:lstStyle/>
          <a:p>
            <a:pPr defTabSz="385328" eaLnBrk="1" hangingPunct="1">
              <a:buClr>
                <a:srgbClr val="000000"/>
              </a:buClr>
              <a:buSzPct val="100000"/>
              <a:buFont typeface="Times New Roman" panose="02020603050405020304" pitchFamily="18" charset="0"/>
              <a:buNone/>
              <a:defRPr/>
            </a:pPr>
            <a:endParaRPr lang="en-US" altLang="en-US" sz="5731"/>
          </a:p>
        </p:txBody>
      </p:sp>
      <p:sp>
        <p:nvSpPr>
          <p:cNvPr id="3075" name="AutoShape 2"/>
          <p:cNvSpPr>
            <a:spLocks noChangeArrowheads="1"/>
          </p:cNvSpPr>
          <p:nvPr/>
        </p:nvSpPr>
        <p:spPr bwMode="auto">
          <a:xfrm>
            <a:off x="0" y="0"/>
            <a:ext cx="7315200" cy="96012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96661" tIns="48331" rIns="96661" bIns="48331" anchor="ctr"/>
          <a:lstStyle/>
          <a:p>
            <a:pPr defTabSz="385328" eaLnBrk="1" hangingPunct="1">
              <a:buClr>
                <a:srgbClr val="000000"/>
              </a:buClr>
              <a:buSzPct val="100000"/>
              <a:buFont typeface="Times New Roman" panose="02020603050405020304" pitchFamily="18" charset="0"/>
              <a:buNone/>
              <a:defRPr/>
            </a:pPr>
            <a:endParaRPr lang="en-US" altLang="en-US" sz="5731"/>
          </a:p>
        </p:txBody>
      </p:sp>
      <p:sp>
        <p:nvSpPr>
          <p:cNvPr id="3076" name="AutoShape 3"/>
          <p:cNvSpPr>
            <a:spLocks noChangeArrowheads="1"/>
          </p:cNvSpPr>
          <p:nvPr/>
        </p:nvSpPr>
        <p:spPr bwMode="auto">
          <a:xfrm>
            <a:off x="0" y="0"/>
            <a:ext cx="7315200" cy="96012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96661" tIns="48331" rIns="96661" bIns="48331" anchor="ctr"/>
          <a:lstStyle/>
          <a:p>
            <a:pPr defTabSz="385328" eaLnBrk="1" hangingPunct="1">
              <a:buClr>
                <a:srgbClr val="000000"/>
              </a:buClr>
              <a:buSzPct val="100000"/>
              <a:buFont typeface="Times New Roman" panose="02020603050405020304" pitchFamily="18" charset="0"/>
              <a:buNone/>
              <a:defRPr/>
            </a:pPr>
            <a:endParaRPr lang="en-US" altLang="en-US" sz="5731"/>
          </a:p>
        </p:txBody>
      </p:sp>
      <p:sp>
        <p:nvSpPr>
          <p:cNvPr id="3077" name="AutoShape 4"/>
          <p:cNvSpPr>
            <a:spLocks noChangeArrowheads="1"/>
          </p:cNvSpPr>
          <p:nvPr/>
        </p:nvSpPr>
        <p:spPr bwMode="auto">
          <a:xfrm>
            <a:off x="0" y="0"/>
            <a:ext cx="7315200" cy="96012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96661" tIns="48331" rIns="96661" bIns="48331" anchor="ctr"/>
          <a:lstStyle/>
          <a:p>
            <a:pPr defTabSz="385328" eaLnBrk="1" hangingPunct="1">
              <a:buClr>
                <a:srgbClr val="000000"/>
              </a:buClr>
              <a:buSzPct val="100000"/>
              <a:buFont typeface="Times New Roman" panose="02020603050405020304" pitchFamily="18" charset="0"/>
              <a:buNone/>
              <a:defRPr/>
            </a:pPr>
            <a:endParaRPr lang="en-US" altLang="en-US" sz="5731"/>
          </a:p>
        </p:txBody>
      </p:sp>
      <p:sp>
        <p:nvSpPr>
          <p:cNvPr id="13318" name="Rectangle 5"/>
          <p:cNvSpPr>
            <a:spLocks noGrp="1" noChangeArrowheads="1"/>
          </p:cNvSpPr>
          <p:nvPr>
            <p:ph type="sldImg"/>
          </p:nvPr>
        </p:nvSpPr>
        <p:spPr bwMode="auto">
          <a:xfrm>
            <a:off x="-15854363" y="-12387263"/>
            <a:ext cx="19118263" cy="131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sp>
      <p:sp>
        <p:nvSpPr>
          <p:cNvPr id="2" name="Rectangle 6"/>
          <p:cNvSpPr>
            <a:spLocks noGrp="1" noChangeArrowheads="1"/>
          </p:cNvSpPr>
          <p:nvPr>
            <p:ph type="body"/>
          </p:nvPr>
        </p:nvSpPr>
        <p:spPr bwMode="auto">
          <a:xfrm>
            <a:off x="731838" y="4560888"/>
            <a:ext cx="5843587" cy="431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Tree>
  </p:cSld>
  <p:clrMap bg1="lt1" tx1="dk1" bg2="lt2" tx2="dk2" accent1="accent1" accent2="accent2" accent3="accent3" accent4="accent4" accent5="accent5" accent6="accent6" hlink="hlink" folHlink="folHlink"/>
  <p:notesStyle>
    <a:lvl1pPr algn="l" defTabSz="384175" rtl="0" eaLnBrk="0" fontAlgn="base" hangingPunct="0">
      <a:spcBef>
        <a:spcPct val="30000"/>
      </a:spcBef>
      <a:spcAft>
        <a:spcPct val="0"/>
      </a:spcAft>
      <a:buClr>
        <a:srgbClr val="000000"/>
      </a:buClr>
      <a:buSzPct val="100000"/>
      <a:buFont typeface="Times New Roman" panose="02020603050405020304" pitchFamily="18" charset="0"/>
      <a:defRPr sz="1000" kern="1200">
        <a:solidFill>
          <a:srgbClr val="000000"/>
        </a:solidFill>
        <a:latin typeface="Times New Roman" pitchFamily="16" charset="0"/>
        <a:ea typeface="+mn-ea"/>
        <a:cs typeface="+mn-cs"/>
      </a:defRPr>
    </a:lvl1pPr>
    <a:lvl2pPr marL="625475" indent="-239713" algn="l" defTabSz="384175" rtl="0" eaLnBrk="0" fontAlgn="base" hangingPunct="0">
      <a:spcBef>
        <a:spcPct val="30000"/>
      </a:spcBef>
      <a:spcAft>
        <a:spcPct val="0"/>
      </a:spcAft>
      <a:buClr>
        <a:srgbClr val="000000"/>
      </a:buClr>
      <a:buSzPct val="100000"/>
      <a:buFont typeface="Times New Roman" panose="02020603050405020304" pitchFamily="18" charset="0"/>
      <a:defRPr sz="1000" kern="1200">
        <a:solidFill>
          <a:srgbClr val="000000"/>
        </a:solidFill>
        <a:latin typeface="Times New Roman" pitchFamily="16" charset="0"/>
        <a:ea typeface="+mn-ea"/>
        <a:cs typeface="+mn-cs"/>
      </a:defRPr>
    </a:lvl2pPr>
    <a:lvl3pPr marL="962025" indent="-192088" algn="l" defTabSz="384175" rtl="0" eaLnBrk="0" fontAlgn="base" hangingPunct="0">
      <a:spcBef>
        <a:spcPct val="30000"/>
      </a:spcBef>
      <a:spcAft>
        <a:spcPct val="0"/>
      </a:spcAft>
      <a:buClr>
        <a:srgbClr val="000000"/>
      </a:buClr>
      <a:buSzPct val="100000"/>
      <a:buFont typeface="Times New Roman" panose="02020603050405020304" pitchFamily="18" charset="0"/>
      <a:defRPr sz="1000" kern="1200">
        <a:solidFill>
          <a:srgbClr val="000000"/>
        </a:solidFill>
        <a:latin typeface="Times New Roman" pitchFamily="16" charset="0"/>
        <a:ea typeface="+mn-ea"/>
        <a:cs typeface="+mn-cs"/>
      </a:defRPr>
    </a:lvl3pPr>
    <a:lvl4pPr marL="1347788" indent="-192088" algn="l" defTabSz="384175" rtl="0" eaLnBrk="0" fontAlgn="base" hangingPunct="0">
      <a:spcBef>
        <a:spcPct val="30000"/>
      </a:spcBef>
      <a:spcAft>
        <a:spcPct val="0"/>
      </a:spcAft>
      <a:buClr>
        <a:srgbClr val="000000"/>
      </a:buClr>
      <a:buSzPct val="100000"/>
      <a:buFont typeface="Times New Roman" panose="02020603050405020304" pitchFamily="18" charset="0"/>
      <a:defRPr sz="1000" kern="1200">
        <a:solidFill>
          <a:srgbClr val="000000"/>
        </a:solidFill>
        <a:latin typeface="Times New Roman" pitchFamily="16" charset="0"/>
        <a:ea typeface="+mn-ea"/>
        <a:cs typeface="+mn-cs"/>
      </a:defRPr>
    </a:lvl4pPr>
    <a:lvl5pPr marL="1733550" indent="-192088" algn="l" defTabSz="384175" rtl="0" eaLnBrk="0" fontAlgn="base" hangingPunct="0">
      <a:spcBef>
        <a:spcPct val="30000"/>
      </a:spcBef>
      <a:spcAft>
        <a:spcPct val="0"/>
      </a:spcAft>
      <a:buClr>
        <a:srgbClr val="000000"/>
      </a:buClr>
      <a:buSzPct val="100000"/>
      <a:buFont typeface="Times New Roman" panose="02020603050405020304" pitchFamily="18" charset="0"/>
      <a:defRPr sz="1000" kern="1200">
        <a:solidFill>
          <a:srgbClr val="000000"/>
        </a:solidFill>
        <a:latin typeface="Times New Roman" pitchFamily="16" charset="0"/>
        <a:ea typeface="+mn-ea"/>
        <a:cs typeface="+mn-cs"/>
      </a:defRPr>
    </a:lvl5pPr>
    <a:lvl6pPr marL="1926641" algn="l" defTabSz="770656" rtl="0" eaLnBrk="1" latinLnBrk="0" hangingPunct="1">
      <a:defRPr sz="1011" kern="1200">
        <a:solidFill>
          <a:schemeClr val="tx1"/>
        </a:solidFill>
        <a:latin typeface="+mn-lt"/>
        <a:ea typeface="+mn-ea"/>
        <a:cs typeface="+mn-cs"/>
      </a:defRPr>
    </a:lvl6pPr>
    <a:lvl7pPr marL="2311969" algn="l" defTabSz="770656" rtl="0" eaLnBrk="1" latinLnBrk="0" hangingPunct="1">
      <a:defRPr sz="1011" kern="1200">
        <a:solidFill>
          <a:schemeClr val="tx1"/>
        </a:solidFill>
        <a:latin typeface="+mn-lt"/>
        <a:ea typeface="+mn-ea"/>
        <a:cs typeface="+mn-cs"/>
      </a:defRPr>
    </a:lvl7pPr>
    <a:lvl8pPr marL="2697297" algn="l" defTabSz="770656" rtl="0" eaLnBrk="1" latinLnBrk="0" hangingPunct="1">
      <a:defRPr sz="1011" kern="1200">
        <a:solidFill>
          <a:schemeClr val="tx1"/>
        </a:solidFill>
        <a:latin typeface="+mn-lt"/>
        <a:ea typeface="+mn-ea"/>
        <a:cs typeface="+mn-cs"/>
      </a:defRPr>
    </a:lvl8pPr>
    <a:lvl9pPr marL="3082625" algn="l" defTabSz="770656" rtl="0" eaLnBrk="1" latinLnBrk="0" hangingPunct="1">
      <a:defRPr sz="1011"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2286000" y="730250"/>
            <a:ext cx="2743200" cy="3600450"/>
          </a:xfrm>
          <a:prstGeom prst="rect">
            <a:avLst/>
          </a:prstGeom>
          <a:solidFill>
            <a:srgbClr val="FFFFFF"/>
          </a:solidFill>
          <a:ln w="9360">
            <a:solidFill>
              <a:srgbClr val="000000"/>
            </a:solidFill>
            <a:miter lim="800000"/>
            <a:headEnd/>
            <a:tailEnd/>
          </a:ln>
        </p:spPr>
        <p:txBody>
          <a:bodyPr wrap="none" lIns="96661" tIns="48331" rIns="96661" bIns="48331" anchor="ctr"/>
          <a:lstStyle/>
          <a:p>
            <a:pPr defTabSz="385328" eaLnBrk="1" hangingPunct="1">
              <a:buClr>
                <a:srgbClr val="000000"/>
              </a:buClr>
              <a:buSzPct val="100000"/>
              <a:buFont typeface="Times New Roman" panose="02020603050405020304" pitchFamily="18" charset="0"/>
              <a:buNone/>
              <a:defRPr/>
            </a:pPr>
            <a:endParaRPr lang="en-US" altLang="en-US" sz="5731"/>
          </a:p>
        </p:txBody>
      </p:sp>
      <p:sp>
        <p:nvSpPr>
          <p:cNvPr id="4099" name="Rectangle 2"/>
          <p:cNvSpPr>
            <a:spLocks noGrp="1" noChangeArrowheads="1"/>
          </p:cNvSpPr>
          <p:nvPr>
            <p:ph type="body"/>
          </p:nvPr>
        </p:nvSpPr>
        <p:spPr>
          <a:xfrm>
            <a:off x="731838" y="4560888"/>
            <a:ext cx="5845175" cy="4313237"/>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defTabSz="385328">
              <a:defRPr/>
            </a:pPr>
            <a:endParaRPr lang="en-US" altLang="en-US" sz="1011" smtClean="0">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00300" y="6818086"/>
            <a:ext cx="27203400" cy="4702629"/>
          </a:xfrm>
        </p:spPr>
        <p:txBody>
          <a:bodyPr/>
          <a:lstStyle/>
          <a:p>
            <a:r>
              <a:rPr lang="en-US" smtClean="0"/>
              <a:t>Click to edit Master title style</a:t>
            </a:r>
            <a:endParaRPr lang="en-US"/>
          </a:p>
        </p:txBody>
      </p:sp>
      <p:sp>
        <p:nvSpPr>
          <p:cNvPr id="3" name="Subtitle 2"/>
          <p:cNvSpPr>
            <a:spLocks noGrp="1"/>
          </p:cNvSpPr>
          <p:nvPr>
            <p:ph type="subTitle" idx="1"/>
          </p:nvPr>
        </p:nvSpPr>
        <p:spPr>
          <a:xfrm>
            <a:off x="4800600" y="12435115"/>
            <a:ext cx="22402800" cy="5609771"/>
          </a:xfrm>
        </p:spPr>
        <p:txBody>
          <a:bodyPr/>
          <a:lstStyle>
            <a:lvl1pPr marL="0" indent="0" algn="ctr">
              <a:buNone/>
              <a:defRPr/>
            </a:lvl1pPr>
            <a:lvl2pPr marL="365760" indent="0" algn="ctr">
              <a:buNone/>
              <a:defRPr/>
            </a:lvl2pPr>
            <a:lvl3pPr marL="731520" indent="0" algn="ctr">
              <a:buNone/>
              <a:defRPr/>
            </a:lvl3pPr>
            <a:lvl4pPr marL="1097280" indent="0" algn="ctr">
              <a:buNone/>
              <a:defRPr/>
            </a:lvl4pPr>
            <a:lvl5pPr marL="1463040" indent="0" algn="ctr">
              <a:buNone/>
              <a:defRPr/>
            </a:lvl5pPr>
            <a:lvl6pPr marL="1828800" indent="0" algn="ctr">
              <a:buNone/>
              <a:defRPr/>
            </a:lvl6pPr>
            <a:lvl7pPr marL="2194560" indent="0" algn="ctr">
              <a:buNone/>
              <a:defRPr/>
            </a:lvl7pPr>
            <a:lvl8pPr marL="2560320" indent="0" algn="ctr">
              <a:buNone/>
              <a:defRPr/>
            </a:lvl8pPr>
            <a:lvl9pPr marL="2926080" indent="0" algn="ctr">
              <a:buNone/>
              <a:defRPr/>
            </a:lvl9pPr>
          </a:lstStyle>
          <a:p>
            <a:r>
              <a:rPr lang="en-US" smtClean="0"/>
              <a:t>Click to edit Master subtitle style</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A8D63D49-8C0E-4D6D-AFAB-5F72C87567FA}" type="slidenum">
              <a:rPr lang="en-US" altLang="en-US"/>
              <a:pPr>
                <a:defRPr/>
              </a:pPr>
              <a:t>‹#›</a:t>
            </a:fld>
            <a:endParaRPr lang="en-US" altLang="en-US"/>
          </a:p>
        </p:txBody>
      </p:sp>
    </p:spTree>
    <p:extLst>
      <p:ext uri="{BB962C8B-B14F-4D97-AF65-F5344CB8AC3E}">
        <p14:creationId xmlns:p14="http://schemas.microsoft.com/office/powerpoint/2010/main" val="1906886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35491BF5-4E8F-48AD-8422-ABAAE6DE249C}" type="slidenum">
              <a:rPr lang="en-US" altLang="en-US"/>
              <a:pPr>
                <a:defRPr/>
              </a:pPr>
              <a:t>‹#›</a:t>
            </a:fld>
            <a:endParaRPr lang="en-US" altLang="en-US"/>
          </a:p>
        </p:txBody>
      </p:sp>
    </p:spTree>
    <p:extLst>
      <p:ext uri="{BB962C8B-B14F-4D97-AF65-F5344CB8AC3E}">
        <p14:creationId xmlns:p14="http://schemas.microsoft.com/office/powerpoint/2010/main" val="1473954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199196" y="878115"/>
            <a:ext cx="7198431" cy="2035628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00200" y="878115"/>
            <a:ext cx="21480463" cy="2035628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8C78FF7F-D972-40E6-876B-DB4144AF9E35}" type="slidenum">
              <a:rPr lang="en-US" altLang="en-US"/>
              <a:pPr>
                <a:defRPr/>
              </a:pPr>
              <a:t>‹#›</a:t>
            </a:fld>
            <a:endParaRPr lang="en-US" altLang="en-US"/>
          </a:p>
        </p:txBody>
      </p:sp>
    </p:spTree>
    <p:extLst>
      <p:ext uri="{BB962C8B-B14F-4D97-AF65-F5344CB8AC3E}">
        <p14:creationId xmlns:p14="http://schemas.microsoft.com/office/powerpoint/2010/main" val="191564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6E2B3D21-D963-4A5D-8FEB-D915EF089E87}" type="slidenum">
              <a:rPr lang="en-US" altLang="en-US"/>
              <a:pPr>
                <a:defRPr/>
              </a:pPr>
              <a:t>‹#›</a:t>
            </a:fld>
            <a:endParaRPr lang="en-US" altLang="en-US"/>
          </a:p>
        </p:txBody>
      </p:sp>
    </p:spTree>
    <p:extLst>
      <p:ext uri="{BB962C8B-B14F-4D97-AF65-F5344CB8AC3E}">
        <p14:creationId xmlns:p14="http://schemas.microsoft.com/office/powerpoint/2010/main" val="2471400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28712" y="14102445"/>
            <a:ext cx="27203400" cy="4357914"/>
          </a:xfrm>
        </p:spPr>
        <p:txBody>
          <a:bodyPr anchor="t"/>
          <a:lstStyle>
            <a:lvl1pPr algn="l">
              <a:defRPr sz="3200" b="1" cap="all"/>
            </a:lvl1pPr>
          </a:lstStyle>
          <a:p>
            <a:r>
              <a:rPr lang="en-US" smtClean="0"/>
              <a:t>Click to edit Master title style</a:t>
            </a:r>
            <a:endParaRPr lang="en-US"/>
          </a:p>
        </p:txBody>
      </p:sp>
      <p:sp>
        <p:nvSpPr>
          <p:cNvPr id="3" name="Text Placeholder 2"/>
          <p:cNvSpPr>
            <a:spLocks noGrp="1"/>
          </p:cNvSpPr>
          <p:nvPr>
            <p:ph type="body" idx="1"/>
          </p:nvPr>
        </p:nvSpPr>
        <p:spPr>
          <a:xfrm>
            <a:off x="2528712" y="9301844"/>
            <a:ext cx="27203400" cy="4800600"/>
          </a:xfrm>
        </p:spPr>
        <p:txBody>
          <a:bodyPr anchor="b"/>
          <a:lstStyle>
            <a:lvl1pPr marL="0" indent="0">
              <a:buNone/>
              <a:defRPr sz="1600"/>
            </a:lvl1pPr>
            <a:lvl2pPr marL="365760" indent="0">
              <a:buNone/>
              <a:defRPr sz="1440"/>
            </a:lvl2pPr>
            <a:lvl3pPr marL="731520" indent="0">
              <a:buNone/>
              <a:defRPr sz="1280"/>
            </a:lvl3pPr>
            <a:lvl4pPr marL="1097280" indent="0">
              <a:buNone/>
              <a:defRPr sz="1120"/>
            </a:lvl4pPr>
            <a:lvl5pPr marL="1463040" indent="0">
              <a:buNone/>
              <a:defRPr sz="1120"/>
            </a:lvl5pPr>
            <a:lvl6pPr marL="1828800" indent="0">
              <a:buNone/>
              <a:defRPr sz="1120"/>
            </a:lvl6pPr>
            <a:lvl7pPr marL="2194560" indent="0">
              <a:buNone/>
              <a:defRPr sz="1120"/>
            </a:lvl7pPr>
            <a:lvl8pPr marL="2560320" indent="0">
              <a:buNone/>
              <a:defRPr sz="1120"/>
            </a:lvl8pPr>
            <a:lvl9pPr marL="2926080" indent="0">
              <a:buNone/>
              <a:defRPr sz="1120"/>
            </a:lvl9pPr>
          </a:lstStyle>
          <a:p>
            <a:pPr lvl="0"/>
            <a:r>
              <a:rPr lang="en-US" smtClean="0"/>
              <a:t>Click to edit Master text styles</a:t>
            </a:r>
          </a:p>
        </p:txBody>
      </p:sp>
      <p:sp>
        <p:nvSpPr>
          <p:cNvPr id="4" name="Rectangle 5"/>
          <p:cNvSpPr>
            <a:spLocks noGrp="1" noChangeArrowheads="1"/>
          </p:cNvSpPr>
          <p:nvPr>
            <p:ph type="sldNum" idx="10"/>
          </p:nvPr>
        </p:nvSpPr>
        <p:spPr>
          <a:ln/>
        </p:spPr>
        <p:txBody>
          <a:bodyPr/>
          <a:lstStyle>
            <a:lvl1pPr>
              <a:defRPr/>
            </a:lvl1pPr>
          </a:lstStyle>
          <a:p>
            <a:pPr>
              <a:defRPr/>
            </a:pPr>
            <a:fld id="{30EB1F20-A1BD-446E-8198-A63E2EBB3ECA}" type="slidenum">
              <a:rPr lang="en-US" altLang="en-US"/>
              <a:pPr>
                <a:defRPr/>
              </a:pPr>
              <a:t>‹#›</a:t>
            </a:fld>
            <a:endParaRPr lang="en-US" altLang="en-US"/>
          </a:p>
        </p:txBody>
      </p:sp>
    </p:spTree>
    <p:extLst>
      <p:ext uri="{BB962C8B-B14F-4D97-AF65-F5344CB8AC3E}">
        <p14:creationId xmlns:p14="http://schemas.microsoft.com/office/powerpoint/2010/main" val="3721415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5119915"/>
            <a:ext cx="14338830" cy="16114486"/>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057563" y="5119915"/>
            <a:ext cx="14340064" cy="16114486"/>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idx="10"/>
          </p:nvPr>
        </p:nvSpPr>
        <p:spPr>
          <a:ln/>
        </p:spPr>
        <p:txBody>
          <a:bodyPr/>
          <a:lstStyle>
            <a:lvl1pPr>
              <a:defRPr/>
            </a:lvl1pPr>
          </a:lstStyle>
          <a:p>
            <a:pPr>
              <a:defRPr/>
            </a:pPr>
            <a:fld id="{BBF778D0-3646-4BB3-8E37-64A0F96CBE6B}" type="slidenum">
              <a:rPr lang="en-US" altLang="en-US"/>
              <a:pPr>
                <a:defRPr/>
              </a:pPr>
              <a:t>‹#›</a:t>
            </a:fld>
            <a:endParaRPr lang="en-US" altLang="en-US"/>
          </a:p>
        </p:txBody>
      </p:sp>
    </p:spTree>
    <p:extLst>
      <p:ext uri="{BB962C8B-B14F-4D97-AF65-F5344CB8AC3E}">
        <p14:creationId xmlns:p14="http://schemas.microsoft.com/office/powerpoint/2010/main" val="1616134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00200" y="878114"/>
            <a:ext cx="28803600" cy="3657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4913086"/>
            <a:ext cx="14141274" cy="2046514"/>
          </a:xfrm>
        </p:spPr>
        <p:txBody>
          <a:bodyPr anchor="b"/>
          <a:lstStyle>
            <a:lvl1pPr marL="0" indent="0">
              <a:buNone/>
              <a:defRPr sz="1920" b="1"/>
            </a:lvl1pPr>
            <a:lvl2pPr marL="365760" indent="0">
              <a:buNone/>
              <a:defRPr sz="1600" b="1"/>
            </a:lvl2pPr>
            <a:lvl3pPr marL="731520" indent="0">
              <a:buNone/>
              <a:defRPr sz="1440" b="1"/>
            </a:lvl3pPr>
            <a:lvl4pPr marL="1097280" indent="0">
              <a:buNone/>
              <a:defRPr sz="1280" b="1"/>
            </a:lvl4pPr>
            <a:lvl5pPr marL="1463040" indent="0">
              <a:buNone/>
              <a:defRPr sz="1280" b="1"/>
            </a:lvl5pPr>
            <a:lvl6pPr marL="1828800" indent="0">
              <a:buNone/>
              <a:defRPr sz="1280" b="1"/>
            </a:lvl6pPr>
            <a:lvl7pPr marL="2194560" indent="0">
              <a:buNone/>
              <a:defRPr sz="1280" b="1"/>
            </a:lvl7pPr>
            <a:lvl8pPr marL="2560320" indent="0">
              <a:buNone/>
              <a:defRPr sz="1280" b="1"/>
            </a:lvl8pPr>
            <a:lvl9pPr marL="2926080" indent="0">
              <a:buNone/>
              <a:defRPr sz="1280" b="1"/>
            </a:lvl9pPr>
          </a:lstStyle>
          <a:p>
            <a:pPr lvl="0"/>
            <a:r>
              <a:rPr lang="en-US" smtClean="0"/>
              <a:t>Click to edit Master text styles</a:t>
            </a:r>
          </a:p>
        </p:txBody>
      </p:sp>
      <p:sp>
        <p:nvSpPr>
          <p:cNvPr id="4" name="Content Placeholder 3"/>
          <p:cNvSpPr>
            <a:spLocks noGrp="1"/>
          </p:cNvSpPr>
          <p:nvPr>
            <p:ph sz="half" idx="2"/>
          </p:nvPr>
        </p:nvSpPr>
        <p:spPr>
          <a:xfrm>
            <a:off x="1600200" y="6959600"/>
            <a:ext cx="14141274" cy="12643758"/>
          </a:xfrm>
        </p:spPr>
        <p:txBody>
          <a:bodyPr/>
          <a:lstStyle>
            <a:lvl1pPr>
              <a:defRPr sz="1920"/>
            </a:lvl1pPr>
            <a:lvl2pPr>
              <a:defRPr sz="1600"/>
            </a:lvl2pPr>
            <a:lvl3pPr>
              <a:defRPr sz="1440"/>
            </a:lvl3pPr>
            <a:lvl4pPr>
              <a:defRPr sz="1280"/>
            </a:lvl4pPr>
            <a:lvl5pPr>
              <a:defRPr sz="1280"/>
            </a:lvl5pPr>
            <a:lvl6pPr>
              <a:defRPr sz="1280"/>
            </a:lvl6pPr>
            <a:lvl7pPr>
              <a:defRPr sz="1280"/>
            </a:lvl7pPr>
            <a:lvl8pPr>
              <a:defRPr sz="1280"/>
            </a:lvl8pPr>
            <a:lvl9pPr>
              <a:defRPr sz="128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257588" y="4913086"/>
            <a:ext cx="14146213" cy="2046514"/>
          </a:xfrm>
        </p:spPr>
        <p:txBody>
          <a:bodyPr anchor="b"/>
          <a:lstStyle>
            <a:lvl1pPr marL="0" indent="0">
              <a:buNone/>
              <a:defRPr sz="1920" b="1"/>
            </a:lvl1pPr>
            <a:lvl2pPr marL="365760" indent="0">
              <a:buNone/>
              <a:defRPr sz="1600" b="1"/>
            </a:lvl2pPr>
            <a:lvl3pPr marL="731520" indent="0">
              <a:buNone/>
              <a:defRPr sz="1440" b="1"/>
            </a:lvl3pPr>
            <a:lvl4pPr marL="1097280" indent="0">
              <a:buNone/>
              <a:defRPr sz="1280" b="1"/>
            </a:lvl4pPr>
            <a:lvl5pPr marL="1463040" indent="0">
              <a:buNone/>
              <a:defRPr sz="1280" b="1"/>
            </a:lvl5pPr>
            <a:lvl6pPr marL="1828800" indent="0">
              <a:buNone/>
              <a:defRPr sz="1280" b="1"/>
            </a:lvl6pPr>
            <a:lvl7pPr marL="2194560" indent="0">
              <a:buNone/>
              <a:defRPr sz="1280" b="1"/>
            </a:lvl7pPr>
            <a:lvl8pPr marL="2560320" indent="0">
              <a:buNone/>
              <a:defRPr sz="1280" b="1"/>
            </a:lvl8pPr>
            <a:lvl9pPr marL="2926080" indent="0">
              <a:buNone/>
              <a:defRPr sz="1280" b="1"/>
            </a:lvl9pPr>
          </a:lstStyle>
          <a:p>
            <a:pPr lvl="0"/>
            <a:r>
              <a:rPr lang="en-US" smtClean="0"/>
              <a:t>Click to edit Master text styles</a:t>
            </a:r>
          </a:p>
        </p:txBody>
      </p:sp>
      <p:sp>
        <p:nvSpPr>
          <p:cNvPr id="6" name="Content Placeholder 5"/>
          <p:cNvSpPr>
            <a:spLocks noGrp="1"/>
          </p:cNvSpPr>
          <p:nvPr>
            <p:ph sz="quarter" idx="4"/>
          </p:nvPr>
        </p:nvSpPr>
        <p:spPr>
          <a:xfrm>
            <a:off x="16257588" y="6959600"/>
            <a:ext cx="14146213" cy="12643758"/>
          </a:xfrm>
        </p:spPr>
        <p:txBody>
          <a:bodyPr/>
          <a:lstStyle>
            <a:lvl1pPr>
              <a:defRPr sz="1920"/>
            </a:lvl1pPr>
            <a:lvl2pPr>
              <a:defRPr sz="1600"/>
            </a:lvl2pPr>
            <a:lvl3pPr>
              <a:defRPr sz="1440"/>
            </a:lvl3pPr>
            <a:lvl4pPr>
              <a:defRPr sz="1280"/>
            </a:lvl4pPr>
            <a:lvl5pPr>
              <a:defRPr sz="1280"/>
            </a:lvl5pPr>
            <a:lvl6pPr>
              <a:defRPr sz="1280"/>
            </a:lvl6pPr>
            <a:lvl7pPr>
              <a:defRPr sz="1280"/>
            </a:lvl7pPr>
            <a:lvl8pPr>
              <a:defRPr sz="1280"/>
            </a:lvl8pPr>
            <a:lvl9pPr>
              <a:defRPr sz="128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idx="10"/>
          </p:nvPr>
        </p:nvSpPr>
        <p:spPr>
          <a:ln/>
        </p:spPr>
        <p:txBody>
          <a:bodyPr/>
          <a:lstStyle>
            <a:lvl1pPr>
              <a:defRPr/>
            </a:lvl1pPr>
          </a:lstStyle>
          <a:p>
            <a:pPr>
              <a:defRPr/>
            </a:pPr>
            <a:fld id="{A266666A-D58A-49BD-A27B-BE4217BAD5F8}" type="slidenum">
              <a:rPr lang="en-US" altLang="en-US"/>
              <a:pPr>
                <a:defRPr/>
              </a:pPr>
              <a:t>‹#›</a:t>
            </a:fld>
            <a:endParaRPr lang="en-US" altLang="en-US"/>
          </a:p>
        </p:txBody>
      </p:sp>
    </p:spTree>
    <p:extLst>
      <p:ext uri="{BB962C8B-B14F-4D97-AF65-F5344CB8AC3E}">
        <p14:creationId xmlns:p14="http://schemas.microsoft.com/office/powerpoint/2010/main" val="417303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idx="10"/>
          </p:nvPr>
        </p:nvSpPr>
        <p:spPr>
          <a:ln/>
        </p:spPr>
        <p:txBody>
          <a:bodyPr/>
          <a:lstStyle>
            <a:lvl1pPr>
              <a:defRPr/>
            </a:lvl1pPr>
          </a:lstStyle>
          <a:p>
            <a:pPr>
              <a:defRPr/>
            </a:pPr>
            <a:fld id="{E55DB676-FA45-4AFE-811C-C97C11DD8DEF}" type="slidenum">
              <a:rPr lang="en-US" altLang="en-US"/>
              <a:pPr>
                <a:defRPr/>
              </a:pPr>
              <a:t>‹#›</a:t>
            </a:fld>
            <a:endParaRPr lang="en-US" altLang="en-US"/>
          </a:p>
        </p:txBody>
      </p:sp>
    </p:spTree>
    <p:extLst>
      <p:ext uri="{BB962C8B-B14F-4D97-AF65-F5344CB8AC3E}">
        <p14:creationId xmlns:p14="http://schemas.microsoft.com/office/powerpoint/2010/main" val="226743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ln/>
        </p:spPr>
        <p:txBody>
          <a:bodyPr/>
          <a:lstStyle>
            <a:lvl1pPr>
              <a:defRPr/>
            </a:lvl1pPr>
          </a:lstStyle>
          <a:p>
            <a:pPr>
              <a:defRPr/>
            </a:pPr>
            <a:fld id="{93673989-9A84-46FE-B67B-02FC34BDA552}" type="slidenum">
              <a:rPr lang="en-US" altLang="en-US"/>
              <a:pPr>
                <a:defRPr/>
              </a:pPr>
              <a:t>‹#›</a:t>
            </a:fld>
            <a:endParaRPr lang="en-US" altLang="en-US"/>
          </a:p>
        </p:txBody>
      </p:sp>
    </p:spTree>
    <p:extLst>
      <p:ext uri="{BB962C8B-B14F-4D97-AF65-F5344CB8AC3E}">
        <p14:creationId xmlns:p14="http://schemas.microsoft.com/office/powerpoint/2010/main" val="2664337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0200" y="874486"/>
            <a:ext cx="10529712" cy="3717472"/>
          </a:xfrm>
        </p:spPr>
        <p:txBody>
          <a:bodyPr anchor="b"/>
          <a:lstStyle>
            <a:lvl1pPr algn="l">
              <a:defRPr sz="1600" b="1"/>
            </a:lvl1pPr>
          </a:lstStyle>
          <a:p>
            <a:r>
              <a:rPr lang="en-US" smtClean="0"/>
              <a:t>Click to edit Master title style</a:t>
            </a:r>
            <a:endParaRPr lang="en-US"/>
          </a:p>
        </p:txBody>
      </p:sp>
      <p:sp>
        <p:nvSpPr>
          <p:cNvPr id="3" name="Content Placeholder 2"/>
          <p:cNvSpPr>
            <a:spLocks noGrp="1"/>
          </p:cNvSpPr>
          <p:nvPr>
            <p:ph idx="1"/>
          </p:nvPr>
        </p:nvSpPr>
        <p:spPr>
          <a:xfrm>
            <a:off x="12512675" y="874486"/>
            <a:ext cx="17891125" cy="18728872"/>
          </a:xfrm>
        </p:spPr>
        <p:txBody>
          <a:bodyPr/>
          <a:lstStyle>
            <a:lvl1pPr>
              <a:defRPr sz="2560"/>
            </a:lvl1pPr>
            <a:lvl2pPr>
              <a:defRPr sz="2240"/>
            </a:lvl2pPr>
            <a:lvl3pPr>
              <a:defRPr sz="192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00200" y="4591958"/>
            <a:ext cx="10529712" cy="15011400"/>
          </a:xfrm>
        </p:spPr>
        <p:txBody>
          <a:bodyPr/>
          <a:lstStyle>
            <a:lvl1pPr marL="0" indent="0">
              <a:buNone/>
              <a:defRPr sz="1120"/>
            </a:lvl1pPr>
            <a:lvl2pPr marL="365760" indent="0">
              <a:buNone/>
              <a:defRPr sz="960"/>
            </a:lvl2pPr>
            <a:lvl3pPr marL="731520" indent="0">
              <a:buNone/>
              <a:defRPr sz="800"/>
            </a:lvl3pPr>
            <a:lvl4pPr marL="1097280" indent="0">
              <a:buNone/>
              <a:defRPr sz="720"/>
            </a:lvl4pPr>
            <a:lvl5pPr marL="1463040" indent="0">
              <a:buNone/>
              <a:defRPr sz="720"/>
            </a:lvl5pPr>
            <a:lvl6pPr marL="1828800" indent="0">
              <a:buNone/>
              <a:defRPr sz="720"/>
            </a:lvl6pPr>
            <a:lvl7pPr marL="2194560" indent="0">
              <a:buNone/>
              <a:defRPr sz="720"/>
            </a:lvl7pPr>
            <a:lvl8pPr marL="2560320" indent="0">
              <a:buNone/>
              <a:defRPr sz="720"/>
            </a:lvl8pPr>
            <a:lvl9pPr marL="2926080" indent="0">
              <a:buNone/>
              <a:defRPr sz="72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460C6240-7358-4C8C-89F7-C1A640B291C8}" type="slidenum">
              <a:rPr lang="en-US" altLang="en-US"/>
              <a:pPr>
                <a:defRPr/>
              </a:pPr>
              <a:t>‹#›</a:t>
            </a:fld>
            <a:endParaRPr lang="en-US" altLang="en-US"/>
          </a:p>
        </p:txBody>
      </p:sp>
    </p:spTree>
    <p:extLst>
      <p:ext uri="{BB962C8B-B14F-4D97-AF65-F5344CB8AC3E}">
        <p14:creationId xmlns:p14="http://schemas.microsoft.com/office/powerpoint/2010/main" val="3850101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73624" y="15361558"/>
            <a:ext cx="19202400" cy="1814286"/>
          </a:xfrm>
        </p:spPr>
        <p:txBody>
          <a:bodyPr anchor="b"/>
          <a:lstStyle>
            <a:lvl1pPr algn="l">
              <a:defRPr sz="1600" b="1"/>
            </a:lvl1pPr>
          </a:lstStyle>
          <a:p>
            <a:r>
              <a:rPr lang="en-US" smtClean="0"/>
              <a:t>Click to edit Master title style</a:t>
            </a:r>
            <a:endParaRPr lang="en-US"/>
          </a:p>
        </p:txBody>
      </p:sp>
      <p:sp>
        <p:nvSpPr>
          <p:cNvPr id="3" name="Picture Placeholder 2"/>
          <p:cNvSpPr>
            <a:spLocks noGrp="1"/>
          </p:cNvSpPr>
          <p:nvPr>
            <p:ph type="pic" idx="1"/>
          </p:nvPr>
        </p:nvSpPr>
        <p:spPr>
          <a:xfrm>
            <a:off x="6273624" y="1961245"/>
            <a:ext cx="19202400" cy="13166271"/>
          </a:xfrm>
        </p:spPr>
        <p:txBody>
          <a:bodyPr/>
          <a:lstStyle>
            <a:lvl1pPr marL="0" indent="0">
              <a:buNone/>
              <a:defRPr sz="2560"/>
            </a:lvl1pPr>
            <a:lvl2pPr marL="365760" indent="0">
              <a:buNone/>
              <a:defRPr sz="2240"/>
            </a:lvl2pPr>
            <a:lvl3pPr marL="731520" indent="0">
              <a:buNone/>
              <a:defRPr sz="1920"/>
            </a:lvl3pPr>
            <a:lvl4pPr marL="1097280" indent="0">
              <a:buNone/>
              <a:defRPr sz="1600"/>
            </a:lvl4pPr>
            <a:lvl5pPr marL="1463040" indent="0">
              <a:buNone/>
              <a:defRPr sz="1600"/>
            </a:lvl5pPr>
            <a:lvl6pPr marL="1828800" indent="0">
              <a:buNone/>
              <a:defRPr sz="1600"/>
            </a:lvl6pPr>
            <a:lvl7pPr marL="2194560" indent="0">
              <a:buNone/>
              <a:defRPr sz="1600"/>
            </a:lvl7pPr>
            <a:lvl8pPr marL="2560320" indent="0">
              <a:buNone/>
              <a:defRPr sz="1600"/>
            </a:lvl8pPr>
            <a:lvl9pPr marL="2926080" indent="0">
              <a:buNone/>
              <a:defRPr sz="1600"/>
            </a:lvl9pPr>
          </a:lstStyle>
          <a:p>
            <a:pPr lvl="0"/>
            <a:endParaRPr lang="en-US" noProof="0" smtClean="0"/>
          </a:p>
        </p:txBody>
      </p:sp>
      <p:sp>
        <p:nvSpPr>
          <p:cNvPr id="4" name="Text Placeholder 3"/>
          <p:cNvSpPr>
            <a:spLocks noGrp="1"/>
          </p:cNvSpPr>
          <p:nvPr>
            <p:ph type="body" sz="half" idx="2"/>
          </p:nvPr>
        </p:nvSpPr>
        <p:spPr>
          <a:xfrm>
            <a:off x="6273624" y="17175844"/>
            <a:ext cx="19202400" cy="2574471"/>
          </a:xfrm>
        </p:spPr>
        <p:txBody>
          <a:bodyPr/>
          <a:lstStyle>
            <a:lvl1pPr marL="0" indent="0">
              <a:buNone/>
              <a:defRPr sz="1120"/>
            </a:lvl1pPr>
            <a:lvl2pPr marL="365760" indent="0">
              <a:buNone/>
              <a:defRPr sz="960"/>
            </a:lvl2pPr>
            <a:lvl3pPr marL="731520" indent="0">
              <a:buNone/>
              <a:defRPr sz="800"/>
            </a:lvl3pPr>
            <a:lvl4pPr marL="1097280" indent="0">
              <a:buNone/>
              <a:defRPr sz="720"/>
            </a:lvl4pPr>
            <a:lvl5pPr marL="1463040" indent="0">
              <a:buNone/>
              <a:defRPr sz="720"/>
            </a:lvl5pPr>
            <a:lvl6pPr marL="1828800" indent="0">
              <a:buNone/>
              <a:defRPr sz="720"/>
            </a:lvl6pPr>
            <a:lvl7pPr marL="2194560" indent="0">
              <a:buNone/>
              <a:defRPr sz="720"/>
            </a:lvl7pPr>
            <a:lvl8pPr marL="2560320" indent="0">
              <a:buNone/>
              <a:defRPr sz="720"/>
            </a:lvl8pPr>
            <a:lvl9pPr marL="2926080" indent="0">
              <a:buNone/>
              <a:defRPr sz="72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1FA2B054-20A3-4A05-8167-9073A089E8D6}" type="slidenum">
              <a:rPr lang="en-US" altLang="en-US"/>
              <a:pPr>
                <a:defRPr/>
              </a:pPr>
              <a:t>‹#›</a:t>
            </a:fld>
            <a:endParaRPr lang="en-US" altLang="en-US"/>
          </a:p>
        </p:txBody>
      </p:sp>
    </p:spTree>
    <p:extLst>
      <p:ext uri="{BB962C8B-B14F-4D97-AF65-F5344CB8AC3E}">
        <p14:creationId xmlns:p14="http://schemas.microsoft.com/office/powerpoint/2010/main" val="1201062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1600200" y="877888"/>
            <a:ext cx="28798838"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4880" tIns="172440" rIns="344880" bIns="172440" numCol="1" anchor="ctr" anchorCtr="0" compatLnSpc="1">
            <a:prstTxWarp prst="textNoShape">
              <a:avLst/>
            </a:prstTxWarp>
          </a:bodyPr>
          <a:lstStyle/>
          <a:p>
            <a:pPr lvl="0"/>
            <a:r>
              <a:rPr lang="en-GB" altLang="en-US" smtClean="0"/>
              <a:t>Click to edit the title text format</a:t>
            </a:r>
          </a:p>
        </p:txBody>
      </p:sp>
      <p:sp>
        <p:nvSpPr>
          <p:cNvPr id="1027" name="Rectangle 2"/>
          <p:cNvSpPr>
            <a:spLocks noGrp="1" noChangeArrowheads="1"/>
          </p:cNvSpPr>
          <p:nvPr>
            <p:ph type="body" idx="1"/>
          </p:nvPr>
        </p:nvSpPr>
        <p:spPr bwMode="auto">
          <a:xfrm>
            <a:off x="1600200" y="5119688"/>
            <a:ext cx="28798838" cy="1611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4880" tIns="172440" rIns="344880" bIns="17244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a:p>
            <a:pPr lvl="4"/>
            <a:r>
              <a:rPr lang="en-GB" altLang="en-US" smtClean="0"/>
              <a:t>Eighth Outline Level</a:t>
            </a:r>
          </a:p>
          <a:p>
            <a:pPr lvl="4"/>
            <a:r>
              <a:rPr lang="en-GB" altLang="en-US" smtClean="0"/>
              <a:t>Ninth Outline Level</a:t>
            </a:r>
          </a:p>
        </p:txBody>
      </p:sp>
      <p:sp>
        <p:nvSpPr>
          <p:cNvPr id="1028" name="Text Box 3"/>
          <p:cNvSpPr txBox="1">
            <a:spLocks noChangeArrowheads="1"/>
          </p:cNvSpPr>
          <p:nvPr/>
        </p:nvSpPr>
        <p:spPr bwMode="auto">
          <a:xfrm>
            <a:off x="1600200" y="20334288"/>
            <a:ext cx="7462838" cy="117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defTabSz="385328" eaLnBrk="1" hangingPunct="1">
              <a:buClr>
                <a:srgbClr val="000000"/>
              </a:buClr>
              <a:buSzPct val="100000"/>
              <a:buFont typeface="Times New Roman" panose="02020603050405020304" pitchFamily="18" charset="0"/>
              <a:buNone/>
              <a:defRPr/>
            </a:pPr>
            <a:endParaRPr lang="en-US" altLang="en-US" sz="4585">
              <a:cs typeface="+mn-cs"/>
            </a:endParaRPr>
          </a:p>
        </p:txBody>
      </p:sp>
      <p:sp>
        <p:nvSpPr>
          <p:cNvPr id="1029" name="Text Box 4"/>
          <p:cNvSpPr txBox="1">
            <a:spLocks noChangeArrowheads="1"/>
          </p:cNvSpPr>
          <p:nvPr/>
        </p:nvSpPr>
        <p:spPr bwMode="auto">
          <a:xfrm>
            <a:off x="10934700" y="20340638"/>
            <a:ext cx="10134600"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defTabSz="385328" eaLnBrk="1" hangingPunct="1">
              <a:buClr>
                <a:srgbClr val="000000"/>
              </a:buClr>
              <a:buSzPct val="100000"/>
              <a:buFont typeface="Times New Roman" panose="02020603050405020304" pitchFamily="18" charset="0"/>
              <a:buNone/>
              <a:defRPr/>
            </a:pPr>
            <a:endParaRPr lang="en-US" altLang="en-US" sz="4585">
              <a:cs typeface="+mn-cs"/>
            </a:endParaRPr>
          </a:p>
        </p:txBody>
      </p:sp>
      <p:sp>
        <p:nvSpPr>
          <p:cNvPr id="2" name="Rectangle 5"/>
          <p:cNvSpPr>
            <a:spLocks noGrp="1" noChangeArrowheads="1"/>
          </p:cNvSpPr>
          <p:nvPr>
            <p:ph type="sldNum"/>
          </p:nvPr>
        </p:nvSpPr>
        <p:spPr bwMode="auto">
          <a:xfrm>
            <a:off x="22936200" y="20334288"/>
            <a:ext cx="7462838" cy="1176337"/>
          </a:xfrm>
          <a:prstGeom prst="rect">
            <a:avLst/>
          </a:prstGeom>
          <a:noFill/>
          <a:ln w="9525">
            <a:noFill/>
            <a:round/>
            <a:headEnd/>
            <a:tailEnd/>
          </a:ln>
          <a:effectLst/>
        </p:spPr>
        <p:txBody>
          <a:bodyPr vert="horz" wrap="square" lIns="344880" tIns="172440" rIns="344880" bIns="172440" numCol="1" anchor="ctr" anchorCtr="0" compatLnSpc="1">
            <a:prstTxWarp prst="textNoShape">
              <a:avLst/>
            </a:prstTxWarp>
          </a:bodyPr>
          <a:lstStyle>
            <a:lvl1pPr algn="r" defTabSz="385328" eaLnBrk="1" hangingPunct="1">
              <a:buClr>
                <a:srgbClr val="000000"/>
              </a:buClr>
              <a:buSzPct val="100000"/>
              <a:buFont typeface="Times New Roman" panose="02020603050405020304" pitchFamily="18" charset="0"/>
              <a:buNone/>
              <a:tabLst>
                <a:tab pos="0" algn="l"/>
                <a:tab pos="365760" algn="l"/>
                <a:tab pos="731520" algn="l"/>
                <a:tab pos="1097280" algn="l"/>
                <a:tab pos="1463040" algn="l"/>
                <a:tab pos="1828800" algn="l"/>
                <a:tab pos="2194560" algn="l"/>
                <a:tab pos="2560320" algn="l"/>
                <a:tab pos="2926080" algn="l"/>
                <a:tab pos="3291840" algn="l"/>
                <a:tab pos="3657600" algn="l"/>
                <a:tab pos="4023360" algn="l"/>
                <a:tab pos="4389120" algn="l"/>
                <a:tab pos="4754880" algn="l"/>
                <a:tab pos="5120640" algn="l"/>
                <a:tab pos="5486400" algn="l"/>
                <a:tab pos="5852160" algn="l"/>
                <a:tab pos="6217920" algn="l"/>
                <a:tab pos="6583680" algn="l"/>
                <a:tab pos="6949440" algn="l"/>
                <a:tab pos="7315200" algn="l"/>
                <a:tab pos="7528560" algn="l"/>
              </a:tabLst>
              <a:defRPr sz="3600">
                <a:solidFill>
                  <a:srgbClr val="898989"/>
                </a:solidFill>
                <a:latin typeface="Calibri" panose="020F0502020204030204" pitchFamily="34" charset="0"/>
                <a:ea typeface="Arial Unicode MS" panose="020B0604020202020204" pitchFamily="34" charset="-128"/>
                <a:cs typeface="+mn-cs"/>
              </a:defRPr>
            </a:lvl1pPr>
          </a:lstStyle>
          <a:p>
            <a:pPr>
              <a:defRPr/>
            </a:pPr>
            <a:fld id="{FE022B07-E3E8-41FA-A624-51BFDA81A7F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65125" rtl="0" eaLnBrk="0" fontAlgn="base" hangingPunct="0">
        <a:spcBef>
          <a:spcPct val="0"/>
        </a:spcBef>
        <a:spcAft>
          <a:spcPct val="0"/>
        </a:spcAft>
        <a:buClr>
          <a:srgbClr val="000000"/>
        </a:buClr>
        <a:buSzPct val="100000"/>
        <a:buFont typeface="Times New Roman" panose="02020603050405020304" pitchFamily="18" charset="0"/>
        <a:defRPr sz="13200">
          <a:solidFill>
            <a:srgbClr val="000000"/>
          </a:solidFill>
          <a:latin typeface="+mj-lt"/>
          <a:ea typeface="Arial Unicode MS" pitchFamily="34" charset="-128"/>
          <a:cs typeface="+mj-cs"/>
        </a:defRPr>
      </a:lvl1pPr>
      <a:lvl2pPr algn="ctr" defTabSz="365125" rtl="0" eaLnBrk="0" fontAlgn="base" hangingPunct="0">
        <a:spcBef>
          <a:spcPct val="0"/>
        </a:spcBef>
        <a:spcAft>
          <a:spcPct val="0"/>
        </a:spcAft>
        <a:buClr>
          <a:srgbClr val="000000"/>
        </a:buClr>
        <a:buSzPct val="100000"/>
        <a:buFont typeface="Times New Roman" panose="02020603050405020304" pitchFamily="18" charset="0"/>
        <a:defRPr sz="13200">
          <a:solidFill>
            <a:srgbClr val="000000"/>
          </a:solidFill>
          <a:latin typeface="Calibri" pitchFamily="32" charset="0"/>
          <a:ea typeface="Arial Unicode MS" pitchFamily="34" charset="-128"/>
          <a:cs typeface="Arial Unicode MS" charset="0"/>
        </a:defRPr>
      </a:lvl2pPr>
      <a:lvl3pPr algn="ctr" defTabSz="365125" rtl="0" eaLnBrk="0" fontAlgn="base" hangingPunct="0">
        <a:spcBef>
          <a:spcPct val="0"/>
        </a:spcBef>
        <a:spcAft>
          <a:spcPct val="0"/>
        </a:spcAft>
        <a:buClr>
          <a:srgbClr val="000000"/>
        </a:buClr>
        <a:buSzPct val="100000"/>
        <a:buFont typeface="Times New Roman" panose="02020603050405020304" pitchFamily="18" charset="0"/>
        <a:defRPr sz="13200">
          <a:solidFill>
            <a:srgbClr val="000000"/>
          </a:solidFill>
          <a:latin typeface="Calibri" pitchFamily="32" charset="0"/>
          <a:ea typeface="Arial Unicode MS" pitchFamily="34" charset="-128"/>
          <a:cs typeface="Arial Unicode MS" charset="0"/>
        </a:defRPr>
      </a:lvl3pPr>
      <a:lvl4pPr algn="ctr" defTabSz="365125" rtl="0" eaLnBrk="0" fontAlgn="base" hangingPunct="0">
        <a:spcBef>
          <a:spcPct val="0"/>
        </a:spcBef>
        <a:spcAft>
          <a:spcPct val="0"/>
        </a:spcAft>
        <a:buClr>
          <a:srgbClr val="000000"/>
        </a:buClr>
        <a:buSzPct val="100000"/>
        <a:buFont typeface="Times New Roman" panose="02020603050405020304" pitchFamily="18" charset="0"/>
        <a:defRPr sz="13200">
          <a:solidFill>
            <a:srgbClr val="000000"/>
          </a:solidFill>
          <a:latin typeface="Calibri" pitchFamily="32" charset="0"/>
          <a:ea typeface="Arial Unicode MS" pitchFamily="34" charset="-128"/>
          <a:cs typeface="Arial Unicode MS" charset="0"/>
        </a:defRPr>
      </a:lvl4pPr>
      <a:lvl5pPr algn="ctr" defTabSz="365125" rtl="0" eaLnBrk="0" fontAlgn="base" hangingPunct="0">
        <a:spcBef>
          <a:spcPct val="0"/>
        </a:spcBef>
        <a:spcAft>
          <a:spcPct val="0"/>
        </a:spcAft>
        <a:buClr>
          <a:srgbClr val="000000"/>
        </a:buClr>
        <a:buSzPct val="100000"/>
        <a:buFont typeface="Times New Roman" panose="02020603050405020304" pitchFamily="18" charset="0"/>
        <a:defRPr sz="13200">
          <a:solidFill>
            <a:srgbClr val="000000"/>
          </a:solidFill>
          <a:latin typeface="Calibri" pitchFamily="32" charset="0"/>
          <a:ea typeface="Arial Unicode MS" pitchFamily="34" charset="-128"/>
          <a:cs typeface="Arial Unicode MS" charset="0"/>
        </a:defRPr>
      </a:lvl5pPr>
      <a:lvl6pPr marL="2011680" indent="-182880" algn="ctr" defTabSz="365760" rtl="0" eaLnBrk="0" fontAlgn="base" hangingPunct="0">
        <a:spcBef>
          <a:spcPct val="0"/>
        </a:spcBef>
        <a:spcAft>
          <a:spcPct val="0"/>
        </a:spcAft>
        <a:buClr>
          <a:srgbClr val="000000"/>
        </a:buClr>
        <a:buSzPct val="100000"/>
        <a:buFont typeface="Times New Roman" pitchFamily="16" charset="0"/>
        <a:defRPr sz="13280">
          <a:solidFill>
            <a:srgbClr val="000000"/>
          </a:solidFill>
          <a:latin typeface="Calibri" pitchFamily="32" charset="0"/>
          <a:cs typeface="Arial Unicode MS" charset="0"/>
        </a:defRPr>
      </a:lvl6pPr>
      <a:lvl7pPr marL="2377440" indent="-182880" algn="ctr" defTabSz="365760" rtl="0" eaLnBrk="0" fontAlgn="base" hangingPunct="0">
        <a:spcBef>
          <a:spcPct val="0"/>
        </a:spcBef>
        <a:spcAft>
          <a:spcPct val="0"/>
        </a:spcAft>
        <a:buClr>
          <a:srgbClr val="000000"/>
        </a:buClr>
        <a:buSzPct val="100000"/>
        <a:buFont typeface="Times New Roman" pitchFamily="16" charset="0"/>
        <a:defRPr sz="13280">
          <a:solidFill>
            <a:srgbClr val="000000"/>
          </a:solidFill>
          <a:latin typeface="Calibri" pitchFamily="32" charset="0"/>
          <a:cs typeface="Arial Unicode MS" charset="0"/>
        </a:defRPr>
      </a:lvl7pPr>
      <a:lvl8pPr marL="2743200" indent="-182880" algn="ctr" defTabSz="365760" rtl="0" eaLnBrk="0" fontAlgn="base" hangingPunct="0">
        <a:spcBef>
          <a:spcPct val="0"/>
        </a:spcBef>
        <a:spcAft>
          <a:spcPct val="0"/>
        </a:spcAft>
        <a:buClr>
          <a:srgbClr val="000000"/>
        </a:buClr>
        <a:buSzPct val="100000"/>
        <a:buFont typeface="Times New Roman" pitchFamily="16" charset="0"/>
        <a:defRPr sz="13280">
          <a:solidFill>
            <a:srgbClr val="000000"/>
          </a:solidFill>
          <a:latin typeface="Calibri" pitchFamily="32" charset="0"/>
          <a:cs typeface="Arial Unicode MS" charset="0"/>
        </a:defRPr>
      </a:lvl8pPr>
      <a:lvl9pPr marL="3108960" indent="-182880" algn="ctr" defTabSz="365760" rtl="0" eaLnBrk="0" fontAlgn="base" hangingPunct="0">
        <a:spcBef>
          <a:spcPct val="0"/>
        </a:spcBef>
        <a:spcAft>
          <a:spcPct val="0"/>
        </a:spcAft>
        <a:buClr>
          <a:srgbClr val="000000"/>
        </a:buClr>
        <a:buSzPct val="100000"/>
        <a:buFont typeface="Times New Roman" pitchFamily="16" charset="0"/>
        <a:defRPr sz="13280">
          <a:solidFill>
            <a:srgbClr val="000000"/>
          </a:solidFill>
          <a:latin typeface="Calibri" pitchFamily="32" charset="0"/>
          <a:cs typeface="Arial Unicode MS" charset="0"/>
        </a:defRPr>
      </a:lvl9pPr>
    </p:titleStyle>
    <p:bodyStyle>
      <a:lvl1pPr marL="273050" indent="-273050" algn="l" defTabSz="365125" rtl="0" eaLnBrk="0" fontAlgn="base" hangingPunct="0">
        <a:spcBef>
          <a:spcPts val="2425"/>
        </a:spcBef>
        <a:spcAft>
          <a:spcPct val="0"/>
        </a:spcAft>
        <a:buClr>
          <a:srgbClr val="000000"/>
        </a:buClr>
        <a:buSzPct val="100000"/>
        <a:buFont typeface="Times New Roman" panose="02020603050405020304" pitchFamily="18" charset="0"/>
        <a:defRPr sz="9600">
          <a:solidFill>
            <a:srgbClr val="000000"/>
          </a:solidFill>
          <a:latin typeface="+mn-lt"/>
          <a:ea typeface="Arial Unicode MS" pitchFamily="34" charset="-128"/>
          <a:cs typeface="+mn-cs"/>
        </a:defRPr>
      </a:lvl1pPr>
      <a:lvl2pPr marL="593725" indent="-228600" algn="l" defTabSz="365125" rtl="0" eaLnBrk="0" fontAlgn="base" hangingPunct="0">
        <a:spcBef>
          <a:spcPts val="2125"/>
        </a:spcBef>
        <a:spcAft>
          <a:spcPct val="0"/>
        </a:spcAft>
        <a:buClr>
          <a:srgbClr val="000000"/>
        </a:buClr>
        <a:buSzPct val="100000"/>
        <a:buFont typeface="Times New Roman" panose="02020603050405020304" pitchFamily="18" charset="0"/>
        <a:defRPr sz="8400">
          <a:solidFill>
            <a:srgbClr val="000000"/>
          </a:solidFill>
          <a:latin typeface="+mn-lt"/>
          <a:ea typeface="Arial Unicode MS" pitchFamily="34" charset="-128"/>
          <a:cs typeface="+mn-cs"/>
        </a:defRPr>
      </a:lvl2pPr>
      <a:lvl3pPr marL="914400" indent="-182563" algn="l" defTabSz="365125" rtl="0" eaLnBrk="0" fontAlgn="base" hangingPunct="0">
        <a:spcBef>
          <a:spcPts val="1825"/>
        </a:spcBef>
        <a:spcAft>
          <a:spcPct val="0"/>
        </a:spcAft>
        <a:buClr>
          <a:srgbClr val="000000"/>
        </a:buClr>
        <a:buSzPct val="100000"/>
        <a:buFont typeface="Times New Roman" panose="02020603050405020304" pitchFamily="18" charset="0"/>
        <a:defRPr sz="7200">
          <a:solidFill>
            <a:srgbClr val="000000"/>
          </a:solidFill>
          <a:latin typeface="+mn-lt"/>
          <a:ea typeface="Arial Unicode MS" pitchFamily="34" charset="-128"/>
          <a:cs typeface="+mn-cs"/>
        </a:defRPr>
      </a:lvl3pPr>
      <a:lvl4pPr marL="1279525" indent="-182563" algn="l" defTabSz="365125" rtl="0"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mn-lt"/>
          <a:ea typeface="Arial Unicode MS" pitchFamily="34" charset="-128"/>
          <a:cs typeface="+mn-cs"/>
        </a:defRPr>
      </a:lvl4pPr>
      <a:lvl5pPr marL="1644650" indent="-182563" algn="l" defTabSz="365125" rtl="0"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mn-lt"/>
          <a:ea typeface="Arial Unicode MS" pitchFamily="34" charset="-128"/>
          <a:cs typeface="+mn-cs"/>
        </a:defRPr>
      </a:lvl5pPr>
      <a:lvl6pPr marL="2011680" indent="-182880" algn="l" defTabSz="365760" rtl="0" eaLnBrk="0" fontAlgn="base" hangingPunct="0">
        <a:spcBef>
          <a:spcPts val="1500"/>
        </a:spcBef>
        <a:spcAft>
          <a:spcPct val="0"/>
        </a:spcAft>
        <a:buClr>
          <a:srgbClr val="000000"/>
        </a:buClr>
        <a:buSzPct val="100000"/>
        <a:buFont typeface="Times New Roman" pitchFamily="16" charset="0"/>
        <a:defRPr sz="6000">
          <a:solidFill>
            <a:srgbClr val="000000"/>
          </a:solidFill>
          <a:latin typeface="+mn-lt"/>
          <a:cs typeface="+mn-cs"/>
        </a:defRPr>
      </a:lvl6pPr>
      <a:lvl7pPr marL="2377440" indent="-182880" algn="l" defTabSz="365760" rtl="0" eaLnBrk="0" fontAlgn="base" hangingPunct="0">
        <a:spcBef>
          <a:spcPts val="1500"/>
        </a:spcBef>
        <a:spcAft>
          <a:spcPct val="0"/>
        </a:spcAft>
        <a:buClr>
          <a:srgbClr val="000000"/>
        </a:buClr>
        <a:buSzPct val="100000"/>
        <a:buFont typeface="Times New Roman" pitchFamily="16" charset="0"/>
        <a:defRPr sz="6000">
          <a:solidFill>
            <a:srgbClr val="000000"/>
          </a:solidFill>
          <a:latin typeface="+mn-lt"/>
          <a:cs typeface="+mn-cs"/>
        </a:defRPr>
      </a:lvl7pPr>
      <a:lvl8pPr marL="2743200" indent="-182880" algn="l" defTabSz="365760" rtl="0" eaLnBrk="0" fontAlgn="base" hangingPunct="0">
        <a:spcBef>
          <a:spcPts val="1500"/>
        </a:spcBef>
        <a:spcAft>
          <a:spcPct val="0"/>
        </a:spcAft>
        <a:buClr>
          <a:srgbClr val="000000"/>
        </a:buClr>
        <a:buSzPct val="100000"/>
        <a:buFont typeface="Times New Roman" pitchFamily="16" charset="0"/>
        <a:defRPr sz="6000">
          <a:solidFill>
            <a:srgbClr val="000000"/>
          </a:solidFill>
          <a:latin typeface="+mn-lt"/>
          <a:cs typeface="+mn-cs"/>
        </a:defRPr>
      </a:lvl8pPr>
      <a:lvl9pPr marL="3108960" indent="-182880" algn="l" defTabSz="365760" rtl="0" eaLnBrk="0" fontAlgn="base" hangingPunct="0">
        <a:spcBef>
          <a:spcPts val="1500"/>
        </a:spcBef>
        <a:spcAft>
          <a:spcPct val="0"/>
        </a:spcAft>
        <a:buClr>
          <a:srgbClr val="000000"/>
        </a:buClr>
        <a:buSzPct val="100000"/>
        <a:buFont typeface="Times New Roman" pitchFamily="16" charset="0"/>
        <a:defRPr sz="6000">
          <a:solidFill>
            <a:srgbClr val="000000"/>
          </a:solidFill>
          <a:latin typeface="+mn-lt"/>
          <a:cs typeface="+mn-cs"/>
        </a:defRPr>
      </a:lvl9pPr>
    </p:bodyStyle>
    <p:otherStyle>
      <a:defPPr>
        <a:defRPr lang="en-US"/>
      </a:defPPr>
      <a:lvl1pPr marL="0" algn="l" defTabSz="731520" rtl="0" eaLnBrk="1" latinLnBrk="0" hangingPunct="1">
        <a:defRPr sz="1440" kern="1200">
          <a:solidFill>
            <a:schemeClr val="tx1"/>
          </a:solidFill>
          <a:latin typeface="+mn-lt"/>
          <a:ea typeface="+mn-ea"/>
          <a:cs typeface="+mn-cs"/>
        </a:defRPr>
      </a:lvl1pPr>
      <a:lvl2pPr marL="365760" algn="l" defTabSz="731520" rtl="0" eaLnBrk="1" latinLnBrk="0" hangingPunct="1">
        <a:defRPr sz="1440" kern="1200">
          <a:solidFill>
            <a:schemeClr val="tx1"/>
          </a:solidFill>
          <a:latin typeface="+mn-lt"/>
          <a:ea typeface="+mn-ea"/>
          <a:cs typeface="+mn-cs"/>
        </a:defRPr>
      </a:lvl2pPr>
      <a:lvl3pPr marL="731520" algn="l" defTabSz="731520" rtl="0" eaLnBrk="1" latinLnBrk="0" hangingPunct="1">
        <a:defRPr sz="1440" kern="1200">
          <a:solidFill>
            <a:schemeClr val="tx1"/>
          </a:solidFill>
          <a:latin typeface="+mn-lt"/>
          <a:ea typeface="+mn-ea"/>
          <a:cs typeface="+mn-cs"/>
        </a:defRPr>
      </a:lvl3pPr>
      <a:lvl4pPr marL="1097280" algn="l" defTabSz="731520" rtl="0" eaLnBrk="1" latinLnBrk="0" hangingPunct="1">
        <a:defRPr sz="1440" kern="1200">
          <a:solidFill>
            <a:schemeClr val="tx1"/>
          </a:solidFill>
          <a:latin typeface="+mn-lt"/>
          <a:ea typeface="+mn-ea"/>
          <a:cs typeface="+mn-cs"/>
        </a:defRPr>
      </a:lvl4pPr>
      <a:lvl5pPr marL="1463040" algn="l" defTabSz="731520" rtl="0" eaLnBrk="1" latinLnBrk="0" hangingPunct="1">
        <a:defRPr sz="1440" kern="1200">
          <a:solidFill>
            <a:schemeClr val="tx1"/>
          </a:solidFill>
          <a:latin typeface="+mn-lt"/>
          <a:ea typeface="+mn-ea"/>
          <a:cs typeface="+mn-cs"/>
        </a:defRPr>
      </a:lvl5pPr>
      <a:lvl6pPr marL="1828800" algn="l" defTabSz="731520" rtl="0" eaLnBrk="1" latinLnBrk="0" hangingPunct="1">
        <a:defRPr sz="1440" kern="1200">
          <a:solidFill>
            <a:schemeClr val="tx1"/>
          </a:solidFill>
          <a:latin typeface="+mn-lt"/>
          <a:ea typeface="+mn-ea"/>
          <a:cs typeface="+mn-cs"/>
        </a:defRPr>
      </a:lvl6pPr>
      <a:lvl7pPr marL="2194560" algn="l" defTabSz="731520" rtl="0" eaLnBrk="1" latinLnBrk="0" hangingPunct="1">
        <a:defRPr sz="1440" kern="1200">
          <a:solidFill>
            <a:schemeClr val="tx1"/>
          </a:solidFill>
          <a:latin typeface="+mn-lt"/>
          <a:ea typeface="+mn-ea"/>
          <a:cs typeface="+mn-cs"/>
        </a:defRPr>
      </a:lvl7pPr>
      <a:lvl8pPr marL="2560320" algn="l" defTabSz="731520" rtl="0" eaLnBrk="1" latinLnBrk="0" hangingPunct="1">
        <a:defRPr sz="1440" kern="1200">
          <a:solidFill>
            <a:schemeClr val="tx1"/>
          </a:solidFill>
          <a:latin typeface="+mn-lt"/>
          <a:ea typeface="+mn-ea"/>
          <a:cs typeface="+mn-cs"/>
        </a:defRPr>
      </a:lvl8pPr>
      <a:lvl9pPr marL="2926080" algn="l" defTabSz="731520" rtl="0" eaLnBrk="1" latinLnBrk="0" hangingPunct="1">
        <a:defRPr sz="14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0" y="457200"/>
            <a:ext cx="31716663" cy="162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2000" tIns="37440" rIns="72000" bIns="3744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defTabSz="385328" eaLnBrk="1" hangingPunct="1">
              <a:buClr>
                <a:srgbClr val="000000"/>
              </a:buClr>
              <a:buSzPct val="100000"/>
              <a:buFont typeface="Times New Roman" panose="02020603050405020304" pitchFamily="18" charset="0"/>
              <a:buNone/>
              <a:defRPr/>
            </a:pPr>
            <a:r>
              <a:rPr lang="en-US" altLang="en-US" sz="5760" b="1" dirty="0" smtClean="0">
                <a:solidFill>
                  <a:srgbClr val="000000"/>
                </a:solidFill>
                <a:latin typeface="Calibri" panose="020F0502020204030204" pitchFamily="34" charset="0"/>
              </a:rPr>
              <a:t>Feelings of Premarital Sexual Guilt based on Religious Views or Practices</a:t>
            </a:r>
          </a:p>
          <a:p>
            <a:pPr algn="ctr" defTabSz="385328" eaLnBrk="1" hangingPunct="1">
              <a:buClr>
                <a:srgbClr val="000000"/>
              </a:buClr>
              <a:buSzPct val="100000"/>
              <a:buFont typeface="Times New Roman" panose="02020603050405020304" pitchFamily="18" charset="0"/>
              <a:buNone/>
              <a:defRPr/>
            </a:pPr>
            <a:r>
              <a:rPr lang="en-US" altLang="en-US" sz="4320" dirty="0" smtClean="0">
                <a:solidFill>
                  <a:srgbClr val="000000"/>
                </a:solidFill>
                <a:latin typeface="Calibri" panose="020F0502020204030204" pitchFamily="34" charset="0"/>
              </a:rPr>
              <a:t>Suzanne Simpson (Miami University, Family Studies &amp; Social Work)</a:t>
            </a:r>
          </a:p>
        </p:txBody>
      </p:sp>
      <p:sp>
        <p:nvSpPr>
          <p:cNvPr id="2052" name="TextBox 14"/>
          <p:cNvSpPr txBox="1">
            <a:spLocks noChangeArrowheads="1"/>
          </p:cNvSpPr>
          <p:nvPr/>
        </p:nvSpPr>
        <p:spPr bwMode="auto">
          <a:xfrm>
            <a:off x="10236200" y="10271125"/>
            <a:ext cx="13281025" cy="857250"/>
          </a:xfrm>
          <a:prstGeom prst="rect">
            <a:avLst/>
          </a:prstGeom>
          <a:solidFill>
            <a:srgbClr val="A75BDB"/>
          </a:solidFill>
          <a:ln w="9525">
            <a:solidFill>
              <a:schemeClr val="tx1"/>
            </a:solidFill>
            <a:miter lim="800000"/>
            <a:headEnd/>
            <a:tailEnd/>
          </a:ln>
        </p:spPr>
        <p:txBody>
          <a:bodyPr lIns="409651" tIns="204826" rIns="409651" bIns="204826">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defTabSz="385328" eaLnBrk="1" hangingPunct="1">
              <a:buClr>
                <a:srgbClr val="000000"/>
              </a:buClr>
              <a:buSzPct val="100000"/>
              <a:buFont typeface="Times New Roman" panose="02020603050405020304" pitchFamily="18" charset="0"/>
              <a:buNone/>
              <a:defRPr/>
            </a:pPr>
            <a:r>
              <a:rPr lang="en-US" altLang="en-US" sz="2880" b="1" dirty="0" smtClean="0"/>
              <a:t>Bivariate Correlation Test Statistic</a:t>
            </a:r>
          </a:p>
        </p:txBody>
      </p:sp>
      <p:sp>
        <p:nvSpPr>
          <p:cNvPr id="2053" name="TextBox 14"/>
          <p:cNvSpPr txBox="1">
            <a:spLocks noChangeArrowheads="1"/>
          </p:cNvSpPr>
          <p:nvPr/>
        </p:nvSpPr>
        <p:spPr bwMode="auto">
          <a:xfrm>
            <a:off x="939800" y="9775825"/>
            <a:ext cx="8443913" cy="857250"/>
          </a:xfrm>
          <a:prstGeom prst="rect">
            <a:avLst/>
          </a:prstGeom>
          <a:solidFill>
            <a:srgbClr val="A75BDB"/>
          </a:solidFill>
          <a:ln w="9525">
            <a:solidFill>
              <a:schemeClr val="tx1"/>
            </a:solidFill>
            <a:miter lim="800000"/>
            <a:headEnd/>
            <a:tailEnd/>
          </a:ln>
        </p:spPr>
        <p:txBody>
          <a:bodyPr lIns="409651" tIns="204826" rIns="409651" bIns="204826">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defTabSz="385328" eaLnBrk="1" hangingPunct="1">
              <a:buClr>
                <a:srgbClr val="000000"/>
              </a:buClr>
              <a:buSzPct val="100000"/>
              <a:buFont typeface="Times New Roman" panose="02020603050405020304" pitchFamily="18" charset="0"/>
              <a:buNone/>
              <a:defRPr/>
            </a:pPr>
            <a:r>
              <a:rPr lang="en-US" altLang="en-US" sz="2880" b="1" dirty="0" smtClean="0"/>
              <a:t>RESEARCH QUESTIONS</a:t>
            </a:r>
          </a:p>
        </p:txBody>
      </p:sp>
      <p:sp>
        <p:nvSpPr>
          <p:cNvPr id="2058" name="TextBox 11"/>
          <p:cNvSpPr txBox="1">
            <a:spLocks noChangeArrowheads="1"/>
          </p:cNvSpPr>
          <p:nvPr/>
        </p:nvSpPr>
        <p:spPr bwMode="auto">
          <a:xfrm>
            <a:off x="1217613" y="2660650"/>
            <a:ext cx="6859587" cy="857250"/>
          </a:xfrm>
          <a:prstGeom prst="rect">
            <a:avLst/>
          </a:prstGeom>
          <a:solidFill>
            <a:srgbClr val="A75BDB"/>
          </a:solidFill>
          <a:ln w="9525">
            <a:solidFill>
              <a:schemeClr val="tx1"/>
            </a:solidFill>
            <a:miter lim="800000"/>
            <a:headEnd/>
            <a:tailEnd/>
          </a:ln>
        </p:spPr>
        <p:txBody>
          <a:bodyPr lIns="409651" tIns="204826" rIns="409651" bIns="204826">
            <a:spAutoFit/>
          </a:bodyPr>
          <a:lstStyle>
            <a:lvl1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buClr>
                <a:srgbClr val="000000"/>
              </a:buClr>
              <a:buSzPct val="100000"/>
              <a:buFont typeface="Times New Roman" panose="02020603050405020304" pitchFamily="18" charset="0"/>
              <a:buNone/>
              <a:defRPr/>
            </a:pPr>
            <a:r>
              <a:rPr lang="en-US" altLang="en-US" sz="2880" b="1" dirty="0" smtClean="0">
                <a:cs typeface="Arial" panose="020B0604020202020204" pitchFamily="34" charset="0"/>
              </a:rPr>
              <a:t>SAMPLE</a:t>
            </a:r>
          </a:p>
        </p:txBody>
      </p:sp>
      <p:sp>
        <p:nvSpPr>
          <p:cNvPr id="14341" name="TextBox 21"/>
          <p:cNvSpPr txBox="1">
            <a:spLocks noChangeArrowheads="1"/>
          </p:cNvSpPr>
          <p:nvPr/>
        </p:nvSpPr>
        <p:spPr bwMode="auto">
          <a:xfrm>
            <a:off x="976313" y="3603625"/>
            <a:ext cx="9580562" cy="631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09651" tIns="204826" rIns="409651" bIns="204826">
            <a:spAutoFit/>
          </a:bodyPr>
          <a:lstStyle>
            <a:lvl1pPr marL="311150" indent="-311150" defTabSz="5121275">
              <a:spcBef>
                <a:spcPts val="2425"/>
              </a:spcBef>
              <a:buClr>
                <a:srgbClr val="000000"/>
              </a:buClr>
              <a:buSzPct val="100000"/>
              <a:buFont typeface="Times New Roman" panose="02020603050405020304" pitchFamily="18" charset="0"/>
              <a:defRPr sz="96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1pPr>
            <a:lvl2pPr marL="593725" indent="-228600" defTabSz="5121275">
              <a:spcBef>
                <a:spcPts val="2125"/>
              </a:spcBef>
              <a:buClr>
                <a:srgbClr val="000000"/>
              </a:buClr>
              <a:buSzPct val="100000"/>
              <a:buFont typeface="Times New Roman" panose="02020603050405020304" pitchFamily="18" charset="0"/>
              <a:defRPr sz="84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2pPr>
            <a:lvl3pPr marL="914400" indent="-182563" defTabSz="5121275">
              <a:spcBef>
                <a:spcPts val="1825"/>
              </a:spcBef>
              <a:buClr>
                <a:srgbClr val="000000"/>
              </a:buClr>
              <a:buSzPct val="100000"/>
              <a:buFont typeface="Times New Roman" panose="02020603050405020304" pitchFamily="18" charset="0"/>
              <a:defRPr sz="72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3pPr>
            <a:lvl4pPr marL="1279525" indent="-182563" defTabSz="5121275">
              <a:spcBef>
                <a:spcPts val="1500"/>
              </a:spcBef>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4pPr>
            <a:lvl5pPr marL="1644650" indent="-182563" defTabSz="5121275">
              <a:spcBef>
                <a:spcPts val="1500"/>
              </a:spcBef>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5pPr>
            <a:lvl6pPr marL="2101850" indent="-182563" defTabSz="51212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6pPr>
            <a:lvl7pPr marL="2559050" indent="-182563" defTabSz="51212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7pPr>
            <a:lvl8pPr marL="3016250" indent="-182563" defTabSz="51212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8pPr>
            <a:lvl9pPr marL="3473450" indent="-182563" defTabSz="51212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9pPr>
          </a:lstStyle>
          <a:p>
            <a:pPr eaLnBrk="1" hangingPunct="1">
              <a:spcBef>
                <a:spcPts val="963"/>
              </a:spcBef>
              <a:buFont typeface="Arial" panose="020B0604020202020204" pitchFamily="34" charset="0"/>
              <a:buChar char="•"/>
            </a:pPr>
            <a:r>
              <a:rPr lang="en-US" altLang="en-US" sz="2500">
                <a:solidFill>
                  <a:schemeClr val="tx1"/>
                </a:solidFill>
                <a:latin typeface="Arial" panose="020B0604020202020204" pitchFamily="34" charset="0"/>
              </a:rPr>
              <a:t>Age 18+.</a:t>
            </a:r>
          </a:p>
          <a:p>
            <a:pPr eaLnBrk="1" hangingPunct="1">
              <a:spcBef>
                <a:spcPts val="963"/>
              </a:spcBef>
              <a:buFont typeface="Arial" panose="020B0604020202020204" pitchFamily="34" charset="0"/>
              <a:buChar char="•"/>
            </a:pPr>
            <a:r>
              <a:rPr lang="en-US" altLang="en-US" sz="2500">
                <a:solidFill>
                  <a:schemeClr val="tx1"/>
                </a:solidFill>
                <a:latin typeface="Arial" panose="020B0604020202020204" pitchFamily="34" charset="0"/>
              </a:rPr>
              <a:t>97 Respondents.</a:t>
            </a:r>
          </a:p>
          <a:p>
            <a:pPr eaLnBrk="1" hangingPunct="1">
              <a:spcBef>
                <a:spcPts val="963"/>
              </a:spcBef>
              <a:buFont typeface="Arial" panose="020B0604020202020204" pitchFamily="34" charset="0"/>
              <a:buChar char="•"/>
            </a:pPr>
            <a:r>
              <a:rPr lang="en-US" altLang="en-US" sz="2500">
                <a:solidFill>
                  <a:schemeClr val="tx1"/>
                </a:solidFill>
                <a:latin typeface="Arial" panose="020B0604020202020204" pitchFamily="34" charset="0"/>
              </a:rPr>
              <a:t>The mean age was: 24 years old.</a:t>
            </a:r>
          </a:p>
          <a:p>
            <a:pPr eaLnBrk="1" hangingPunct="1">
              <a:spcBef>
                <a:spcPts val="963"/>
              </a:spcBef>
              <a:buFont typeface="Arial" panose="020B0604020202020204" pitchFamily="34" charset="0"/>
              <a:buChar char="•"/>
            </a:pPr>
            <a:r>
              <a:rPr lang="en-US" altLang="en-US" sz="2500">
                <a:solidFill>
                  <a:schemeClr val="tx1"/>
                </a:solidFill>
                <a:latin typeface="Arial" panose="020B0604020202020204" pitchFamily="34" charset="0"/>
              </a:rPr>
              <a:t>85.6% of respondents were women.</a:t>
            </a:r>
          </a:p>
          <a:p>
            <a:pPr eaLnBrk="1" hangingPunct="1">
              <a:spcBef>
                <a:spcPts val="963"/>
              </a:spcBef>
              <a:buFont typeface="Arial" panose="020B0604020202020204" pitchFamily="34" charset="0"/>
              <a:buChar char="•"/>
            </a:pPr>
            <a:r>
              <a:rPr lang="en-US" altLang="en-US" sz="2500">
                <a:solidFill>
                  <a:schemeClr val="tx1"/>
                </a:solidFill>
                <a:latin typeface="Arial" panose="020B0604020202020204" pitchFamily="34" charset="0"/>
              </a:rPr>
              <a:t>13.4% of respondents were men.</a:t>
            </a:r>
          </a:p>
          <a:p>
            <a:pPr eaLnBrk="1" hangingPunct="1">
              <a:spcBef>
                <a:spcPts val="963"/>
              </a:spcBef>
              <a:buFont typeface="Arial" panose="020B0604020202020204" pitchFamily="34" charset="0"/>
              <a:buChar char="•"/>
            </a:pPr>
            <a:r>
              <a:rPr lang="en-US" altLang="en-US" sz="2500">
                <a:solidFill>
                  <a:schemeClr val="tx1"/>
                </a:solidFill>
                <a:latin typeface="Arial" panose="020B0604020202020204" pitchFamily="34" charset="0"/>
              </a:rPr>
              <a:t>1% of respondents were transgender.</a:t>
            </a:r>
          </a:p>
          <a:p>
            <a:pPr eaLnBrk="1" hangingPunct="1">
              <a:spcBef>
                <a:spcPts val="963"/>
              </a:spcBef>
              <a:buFont typeface="Arial" panose="020B0604020202020204" pitchFamily="34" charset="0"/>
              <a:buChar char="•"/>
            </a:pPr>
            <a:r>
              <a:rPr lang="en-US" altLang="en-US" sz="2500">
                <a:solidFill>
                  <a:schemeClr val="tx1"/>
                </a:solidFill>
                <a:latin typeface="Arial" panose="020B0604020202020204" pitchFamily="34" charset="0"/>
              </a:rPr>
              <a:t>4.1% of respondents identified as Jewish.</a:t>
            </a:r>
          </a:p>
          <a:p>
            <a:pPr eaLnBrk="1" hangingPunct="1">
              <a:spcBef>
                <a:spcPts val="963"/>
              </a:spcBef>
              <a:buFont typeface="Arial" panose="020B0604020202020204" pitchFamily="34" charset="0"/>
              <a:buChar char="•"/>
            </a:pPr>
            <a:r>
              <a:rPr lang="en-US" altLang="en-US" sz="2500">
                <a:solidFill>
                  <a:schemeClr val="tx1"/>
                </a:solidFill>
                <a:latin typeface="Arial" panose="020B0604020202020204" pitchFamily="34" charset="0"/>
              </a:rPr>
              <a:t>52.6% of respondents identified as Christian (Protestant).</a:t>
            </a:r>
          </a:p>
          <a:p>
            <a:pPr eaLnBrk="1" hangingPunct="1">
              <a:spcBef>
                <a:spcPts val="963"/>
              </a:spcBef>
              <a:buFont typeface="Arial" panose="020B0604020202020204" pitchFamily="34" charset="0"/>
              <a:buChar char="•"/>
            </a:pPr>
            <a:r>
              <a:rPr lang="en-US" altLang="en-US" sz="2500">
                <a:solidFill>
                  <a:schemeClr val="tx1"/>
                </a:solidFill>
                <a:latin typeface="Arial" panose="020B0604020202020204" pitchFamily="34" charset="0"/>
              </a:rPr>
              <a:t>17.5% of respondents identified as Catholic. </a:t>
            </a:r>
          </a:p>
          <a:p>
            <a:pPr eaLnBrk="1" hangingPunct="1">
              <a:spcBef>
                <a:spcPts val="963"/>
              </a:spcBef>
              <a:buFont typeface="Arial" panose="020B0604020202020204" pitchFamily="34" charset="0"/>
              <a:buChar char="•"/>
            </a:pPr>
            <a:r>
              <a:rPr lang="en-US" altLang="en-US" sz="2500">
                <a:solidFill>
                  <a:schemeClr val="tx1"/>
                </a:solidFill>
                <a:latin typeface="Arial" panose="020B0604020202020204" pitchFamily="34" charset="0"/>
              </a:rPr>
              <a:t>25.8% of respondents identified as Other. </a:t>
            </a:r>
          </a:p>
          <a:p>
            <a:pPr eaLnBrk="1" hangingPunct="1">
              <a:spcBef>
                <a:spcPts val="963"/>
              </a:spcBef>
              <a:buFont typeface="Arial" panose="020B0604020202020204" pitchFamily="34" charset="0"/>
              <a:buChar char="•"/>
            </a:pPr>
            <a:r>
              <a:rPr lang="en-US" altLang="en-US" sz="2500">
                <a:solidFill>
                  <a:schemeClr val="tx1"/>
                </a:solidFill>
                <a:latin typeface="Arial" panose="020B0604020202020204" pitchFamily="34" charset="0"/>
              </a:rPr>
              <a:t>I recruited my sample by using social media and by handing out flyers</a:t>
            </a:r>
          </a:p>
        </p:txBody>
      </p:sp>
      <p:sp>
        <p:nvSpPr>
          <p:cNvPr id="14342" name="TextBox 47"/>
          <p:cNvSpPr txBox="1">
            <a:spLocks noChangeArrowheads="1"/>
          </p:cNvSpPr>
          <p:nvPr/>
        </p:nvSpPr>
        <p:spPr bwMode="auto">
          <a:xfrm>
            <a:off x="925513" y="10841038"/>
            <a:ext cx="8656637" cy="214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00050" indent="-400050">
              <a:spcBef>
                <a:spcPts val="2425"/>
              </a:spcBef>
              <a:buClr>
                <a:srgbClr val="000000"/>
              </a:buClr>
              <a:buSzPct val="100000"/>
              <a:buFont typeface="Times New Roman" panose="02020603050405020304" pitchFamily="18" charset="0"/>
              <a:defRPr sz="96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1pPr>
            <a:lvl2pPr marL="593725" indent="-228600">
              <a:spcBef>
                <a:spcPts val="2125"/>
              </a:spcBef>
              <a:buClr>
                <a:srgbClr val="000000"/>
              </a:buClr>
              <a:buSzPct val="100000"/>
              <a:buFont typeface="Times New Roman" panose="02020603050405020304" pitchFamily="18" charset="0"/>
              <a:defRPr sz="84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2pPr>
            <a:lvl3pPr marL="914400" indent="-182563">
              <a:spcBef>
                <a:spcPts val="1825"/>
              </a:spcBef>
              <a:buClr>
                <a:srgbClr val="000000"/>
              </a:buClr>
              <a:buSzPct val="100000"/>
              <a:buFont typeface="Times New Roman" panose="02020603050405020304" pitchFamily="18" charset="0"/>
              <a:defRPr sz="72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3pPr>
            <a:lvl4pPr marL="1279525" indent="-182563">
              <a:spcBef>
                <a:spcPts val="1500"/>
              </a:spcBef>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4pPr>
            <a:lvl5pPr marL="1644650" indent="-182563">
              <a:spcBef>
                <a:spcPts val="1500"/>
              </a:spcBef>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5pPr>
            <a:lvl6pPr marL="2101850" indent="-182563" defTabSz="3841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6pPr>
            <a:lvl7pPr marL="2559050" indent="-182563" defTabSz="3841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7pPr>
            <a:lvl8pPr marL="3016250" indent="-182563" defTabSz="3841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8pPr>
            <a:lvl9pPr marL="3473450" indent="-182563" defTabSz="3841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9pPr>
          </a:lstStyle>
          <a:p>
            <a:pPr eaLnBrk="1" hangingPunct="1">
              <a:spcBef>
                <a:spcPts val="963"/>
              </a:spcBef>
              <a:buFont typeface="Calibri" panose="020F0502020204030204" pitchFamily="34" charset="0"/>
              <a:buAutoNum type="arabicPeriod"/>
            </a:pPr>
            <a:r>
              <a:rPr lang="en-US" altLang="en-US" sz="2500">
                <a:solidFill>
                  <a:schemeClr val="tx1"/>
                </a:solidFill>
                <a:latin typeface="Arial" panose="020B0604020202020204" pitchFamily="34" charset="0"/>
              </a:rPr>
              <a:t>Do people feel guilty after participating in premarital sexual behavior because of religious views or practices?</a:t>
            </a:r>
          </a:p>
          <a:p>
            <a:pPr eaLnBrk="1" hangingPunct="1">
              <a:spcBef>
                <a:spcPts val="963"/>
              </a:spcBef>
              <a:buFont typeface="Calibri" panose="020F0502020204030204" pitchFamily="34" charset="0"/>
              <a:buAutoNum type="arabicPeriod"/>
            </a:pPr>
            <a:r>
              <a:rPr lang="en-US" altLang="en-US" sz="2500">
                <a:solidFill>
                  <a:schemeClr val="tx1"/>
                </a:solidFill>
                <a:latin typeface="Arial" panose="020B0604020202020204" pitchFamily="34" charset="0"/>
              </a:rPr>
              <a:t>Does a higher religiosity score (6-10), correlate with knowing someone specifically who has felt guilty after participating in premarital sexual behavior? </a:t>
            </a:r>
          </a:p>
        </p:txBody>
      </p:sp>
      <p:sp>
        <p:nvSpPr>
          <p:cNvPr id="2063" name="TextBox 14"/>
          <p:cNvSpPr txBox="1">
            <a:spLocks noChangeArrowheads="1"/>
          </p:cNvSpPr>
          <p:nvPr/>
        </p:nvSpPr>
        <p:spPr bwMode="auto">
          <a:xfrm>
            <a:off x="10931525" y="2689225"/>
            <a:ext cx="10834688" cy="857250"/>
          </a:xfrm>
          <a:prstGeom prst="rect">
            <a:avLst/>
          </a:prstGeom>
          <a:solidFill>
            <a:srgbClr val="A75BDB"/>
          </a:solidFill>
          <a:ln w="9525">
            <a:solidFill>
              <a:schemeClr val="tx1"/>
            </a:solidFill>
            <a:miter lim="800000"/>
            <a:headEnd/>
            <a:tailEnd/>
          </a:ln>
        </p:spPr>
        <p:txBody>
          <a:bodyPr lIns="409651" tIns="204826" rIns="409651" bIns="204826">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defTabSz="385328" eaLnBrk="1" hangingPunct="1">
              <a:buClr>
                <a:srgbClr val="000000"/>
              </a:buClr>
              <a:buSzPct val="100000"/>
              <a:buFont typeface="Times New Roman" panose="02020603050405020304" pitchFamily="18" charset="0"/>
              <a:buNone/>
              <a:defRPr/>
            </a:pPr>
            <a:r>
              <a:rPr lang="en-US" altLang="en-US" sz="2880" b="1" dirty="0" smtClean="0"/>
              <a:t>Figure of respondents by Gender</a:t>
            </a:r>
          </a:p>
        </p:txBody>
      </p:sp>
      <p:sp>
        <p:nvSpPr>
          <p:cNvPr id="2064" name="TextBox 14"/>
          <p:cNvSpPr txBox="1">
            <a:spLocks noChangeArrowheads="1"/>
          </p:cNvSpPr>
          <p:nvPr/>
        </p:nvSpPr>
        <p:spPr bwMode="auto">
          <a:xfrm>
            <a:off x="23796625" y="2716213"/>
            <a:ext cx="7399338" cy="857250"/>
          </a:xfrm>
          <a:prstGeom prst="rect">
            <a:avLst/>
          </a:prstGeom>
          <a:solidFill>
            <a:srgbClr val="A75BDB"/>
          </a:solidFill>
          <a:ln w="9525">
            <a:solidFill>
              <a:schemeClr val="tx1"/>
            </a:solidFill>
            <a:miter lim="800000"/>
            <a:headEnd/>
            <a:tailEnd/>
          </a:ln>
        </p:spPr>
        <p:txBody>
          <a:bodyPr lIns="409651" tIns="204826" rIns="409651" bIns="204826">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defTabSz="385328" eaLnBrk="1" hangingPunct="1">
              <a:buClr>
                <a:srgbClr val="000000"/>
              </a:buClr>
              <a:buSzPct val="100000"/>
              <a:buFont typeface="Times New Roman" panose="02020603050405020304" pitchFamily="18" charset="0"/>
              <a:buNone/>
              <a:defRPr/>
            </a:pPr>
            <a:r>
              <a:rPr lang="en-US" altLang="en-US" sz="2880" b="1" dirty="0" smtClean="0"/>
              <a:t>RESULTS</a:t>
            </a:r>
          </a:p>
        </p:txBody>
      </p:sp>
      <p:sp>
        <p:nvSpPr>
          <p:cNvPr id="14345" name="TextBox 56"/>
          <p:cNvSpPr txBox="1">
            <a:spLocks noChangeArrowheads="1"/>
          </p:cNvSpPr>
          <p:nvPr/>
        </p:nvSpPr>
        <p:spPr bwMode="auto">
          <a:xfrm>
            <a:off x="23796625" y="3911600"/>
            <a:ext cx="7466013"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indent="-228600">
              <a:spcBef>
                <a:spcPts val="2425"/>
              </a:spcBef>
              <a:buClr>
                <a:srgbClr val="000000"/>
              </a:buClr>
              <a:buSzPct val="100000"/>
              <a:buFont typeface="Times New Roman" panose="02020603050405020304" pitchFamily="18" charset="0"/>
              <a:defRPr sz="96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1pPr>
            <a:lvl2pPr marL="593725" indent="-228600">
              <a:spcBef>
                <a:spcPts val="2125"/>
              </a:spcBef>
              <a:buClr>
                <a:srgbClr val="000000"/>
              </a:buClr>
              <a:buSzPct val="100000"/>
              <a:buFont typeface="Times New Roman" panose="02020603050405020304" pitchFamily="18" charset="0"/>
              <a:defRPr sz="84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2pPr>
            <a:lvl3pPr marL="914400" indent="-182563">
              <a:spcBef>
                <a:spcPts val="1825"/>
              </a:spcBef>
              <a:buClr>
                <a:srgbClr val="000000"/>
              </a:buClr>
              <a:buSzPct val="100000"/>
              <a:buFont typeface="Times New Roman" panose="02020603050405020304" pitchFamily="18" charset="0"/>
              <a:defRPr sz="72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3pPr>
            <a:lvl4pPr marL="1279525" indent="-182563">
              <a:spcBef>
                <a:spcPts val="1500"/>
              </a:spcBef>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4pPr>
            <a:lvl5pPr marL="1644650" indent="-182563">
              <a:spcBef>
                <a:spcPts val="1500"/>
              </a:spcBef>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5pPr>
            <a:lvl6pPr marL="2101850" indent="-182563" defTabSz="3841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6pPr>
            <a:lvl7pPr marL="2559050" indent="-182563" defTabSz="3841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7pPr>
            <a:lvl8pPr marL="3016250" indent="-182563" defTabSz="3841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8pPr>
            <a:lvl9pPr marL="3473450" indent="-182563" defTabSz="3841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9pPr>
          </a:lstStyle>
          <a:p>
            <a:pPr eaLnBrk="1" hangingPunct="1">
              <a:spcBef>
                <a:spcPct val="0"/>
              </a:spcBef>
              <a:buFont typeface="Arial" panose="020B0604020202020204" pitchFamily="34" charset="0"/>
              <a:buChar char="•"/>
            </a:pPr>
            <a:r>
              <a:rPr lang="en-US" altLang="en-US" sz="2500">
                <a:solidFill>
                  <a:schemeClr val="tx1"/>
                </a:solidFill>
                <a:latin typeface="Arial" panose="020B0604020202020204" pitchFamily="34" charset="0"/>
              </a:rPr>
              <a:t>There is no association between religiosity/spirituality and personally knowing someone who felt guilty after participating in premarital sexual behavior because of their religious views or practices, </a:t>
            </a:r>
            <a:r>
              <a:rPr lang="en-US" altLang="en-US" sz="2500" i="1">
                <a:solidFill>
                  <a:schemeClr val="tx1"/>
                </a:solidFill>
                <a:latin typeface="Arial" panose="020B0604020202020204" pitchFamily="34" charset="0"/>
              </a:rPr>
              <a:t>r</a:t>
            </a:r>
            <a:r>
              <a:rPr lang="en-US" altLang="en-US" sz="2500">
                <a:solidFill>
                  <a:schemeClr val="tx1"/>
                </a:solidFill>
                <a:latin typeface="Arial" panose="020B0604020202020204" pitchFamily="34" charset="0"/>
              </a:rPr>
              <a:t>=.211, </a:t>
            </a:r>
            <a:r>
              <a:rPr lang="en-US" altLang="en-US" sz="2500" i="1">
                <a:solidFill>
                  <a:schemeClr val="tx1"/>
                </a:solidFill>
                <a:latin typeface="Arial" panose="020B0604020202020204" pitchFamily="34" charset="0"/>
              </a:rPr>
              <a:t>p</a:t>
            </a:r>
            <a:r>
              <a:rPr lang="en-US" altLang="en-US" sz="2500">
                <a:solidFill>
                  <a:schemeClr val="tx1"/>
                </a:solidFill>
                <a:latin typeface="Arial" panose="020B0604020202020204" pitchFamily="34" charset="0"/>
              </a:rPr>
              <a:t>=.078. </a:t>
            </a:r>
          </a:p>
          <a:p>
            <a:pPr eaLnBrk="1" hangingPunct="1">
              <a:spcBef>
                <a:spcPct val="0"/>
              </a:spcBef>
              <a:buFont typeface="Arial" panose="020B0604020202020204" pitchFamily="34" charset="0"/>
              <a:buChar char="•"/>
            </a:pPr>
            <a:r>
              <a:rPr lang="en-US" altLang="en-US" sz="2500">
                <a:solidFill>
                  <a:schemeClr val="tx1"/>
                </a:solidFill>
                <a:latin typeface="Arial" panose="020B0604020202020204" pitchFamily="34" charset="0"/>
              </a:rPr>
              <a:t>According to the respondents, in general, people feel guilty after participating in premarital sexual behavior.</a:t>
            </a:r>
          </a:p>
        </p:txBody>
      </p:sp>
      <p:sp>
        <p:nvSpPr>
          <p:cNvPr id="2066" name="TextBox 14"/>
          <p:cNvSpPr txBox="1">
            <a:spLocks noChangeArrowheads="1"/>
          </p:cNvSpPr>
          <p:nvPr/>
        </p:nvSpPr>
        <p:spPr bwMode="auto">
          <a:xfrm>
            <a:off x="24222075" y="14198600"/>
            <a:ext cx="6989763" cy="857250"/>
          </a:xfrm>
          <a:prstGeom prst="rect">
            <a:avLst/>
          </a:prstGeom>
          <a:solidFill>
            <a:srgbClr val="A75BDB"/>
          </a:solidFill>
          <a:ln w="9525">
            <a:solidFill>
              <a:schemeClr val="tx1"/>
            </a:solidFill>
            <a:miter lim="800000"/>
            <a:headEnd/>
            <a:tailEnd/>
          </a:ln>
        </p:spPr>
        <p:txBody>
          <a:bodyPr lIns="409651" tIns="204826" rIns="409651" bIns="204826">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defTabSz="385328" eaLnBrk="1" hangingPunct="1">
              <a:buClr>
                <a:srgbClr val="000000"/>
              </a:buClr>
              <a:buSzPct val="100000"/>
              <a:buFont typeface="Times New Roman" panose="02020603050405020304" pitchFamily="18" charset="0"/>
              <a:buNone/>
              <a:defRPr/>
            </a:pPr>
            <a:r>
              <a:rPr lang="en-US" altLang="en-US" sz="2880" b="1" dirty="0" smtClean="0"/>
              <a:t>DISCUSSION</a:t>
            </a:r>
          </a:p>
        </p:txBody>
      </p:sp>
      <p:sp>
        <p:nvSpPr>
          <p:cNvPr id="14347" name="TextBox 59"/>
          <p:cNvSpPr txBox="1">
            <a:spLocks noChangeArrowheads="1"/>
          </p:cNvSpPr>
          <p:nvPr/>
        </p:nvSpPr>
        <p:spPr bwMode="auto">
          <a:xfrm>
            <a:off x="24222075" y="15255875"/>
            <a:ext cx="7070725"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indent="-228600">
              <a:spcBef>
                <a:spcPts val="2425"/>
              </a:spcBef>
              <a:buClr>
                <a:srgbClr val="000000"/>
              </a:buClr>
              <a:buSzPct val="100000"/>
              <a:buFont typeface="Times New Roman" panose="02020603050405020304" pitchFamily="18" charset="0"/>
              <a:defRPr sz="96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1pPr>
            <a:lvl2pPr marL="593725" indent="-228600">
              <a:spcBef>
                <a:spcPts val="2125"/>
              </a:spcBef>
              <a:buClr>
                <a:srgbClr val="000000"/>
              </a:buClr>
              <a:buSzPct val="100000"/>
              <a:buFont typeface="Times New Roman" panose="02020603050405020304" pitchFamily="18" charset="0"/>
              <a:defRPr sz="84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2pPr>
            <a:lvl3pPr marL="914400" indent="-182563">
              <a:spcBef>
                <a:spcPts val="1825"/>
              </a:spcBef>
              <a:buClr>
                <a:srgbClr val="000000"/>
              </a:buClr>
              <a:buSzPct val="100000"/>
              <a:buFont typeface="Times New Roman" panose="02020603050405020304" pitchFamily="18" charset="0"/>
              <a:defRPr sz="72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3pPr>
            <a:lvl4pPr marL="1279525" indent="-182563">
              <a:spcBef>
                <a:spcPts val="1500"/>
              </a:spcBef>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4pPr>
            <a:lvl5pPr marL="1644650" indent="-182563">
              <a:spcBef>
                <a:spcPts val="1500"/>
              </a:spcBef>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5pPr>
            <a:lvl6pPr marL="2101850" indent="-182563" defTabSz="3841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6pPr>
            <a:lvl7pPr marL="2559050" indent="-182563" defTabSz="3841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7pPr>
            <a:lvl8pPr marL="3016250" indent="-182563" defTabSz="3841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8pPr>
            <a:lvl9pPr marL="3473450" indent="-182563" defTabSz="3841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9pPr>
          </a:lstStyle>
          <a:p>
            <a:pPr eaLnBrk="1" hangingPunct="1">
              <a:spcBef>
                <a:spcPct val="0"/>
              </a:spcBef>
              <a:buFont typeface="Arial" panose="020B0604020202020204" pitchFamily="34" charset="0"/>
              <a:buChar char="•"/>
            </a:pPr>
            <a:r>
              <a:rPr lang="en-US" altLang="en-US" sz="2500">
                <a:solidFill>
                  <a:schemeClr val="tx1"/>
                </a:solidFill>
                <a:latin typeface="Arial" panose="020B0604020202020204" pitchFamily="34" charset="0"/>
              </a:rPr>
              <a:t>77.32% of the respondents reported that they did think in general people felt guilty after participating in premarital sexual behavior because of their religion. </a:t>
            </a:r>
          </a:p>
          <a:p>
            <a:pPr eaLnBrk="1" hangingPunct="1">
              <a:spcBef>
                <a:spcPct val="0"/>
              </a:spcBef>
              <a:buFont typeface="Arial" panose="020B0604020202020204" pitchFamily="34" charset="0"/>
              <a:buChar char="•"/>
            </a:pPr>
            <a:r>
              <a:rPr lang="en-US" altLang="en-US" sz="2500">
                <a:solidFill>
                  <a:schemeClr val="tx1"/>
                </a:solidFill>
                <a:latin typeface="Arial" panose="020B0604020202020204" pitchFamily="34" charset="0"/>
              </a:rPr>
              <a:t>Over half of the respondents reported that they know someone, personally, including possibly themselves, that felt guilty after participating in premarital sexual behavior. </a:t>
            </a:r>
          </a:p>
          <a:p>
            <a:pPr eaLnBrk="1" hangingPunct="1">
              <a:spcBef>
                <a:spcPct val="0"/>
              </a:spcBef>
              <a:buFont typeface="Arial" panose="020B0604020202020204" pitchFamily="34" charset="0"/>
              <a:buChar char="•"/>
            </a:pPr>
            <a:r>
              <a:rPr lang="en-US" altLang="en-US" sz="2500">
                <a:solidFill>
                  <a:schemeClr val="tx1"/>
                </a:solidFill>
                <a:latin typeface="Arial" panose="020B0604020202020204" pitchFamily="34" charset="0"/>
              </a:rPr>
              <a:t>Most respondents reported that of the people they know, the they think they felt guilty specifically because of their religion. </a:t>
            </a:r>
          </a:p>
          <a:p>
            <a:pPr eaLnBrk="1" hangingPunct="1">
              <a:spcBef>
                <a:spcPct val="0"/>
              </a:spcBef>
              <a:buFont typeface="Arial" panose="020B0604020202020204" pitchFamily="34" charset="0"/>
              <a:buChar char="•"/>
            </a:pPr>
            <a:r>
              <a:rPr lang="en-US" altLang="en-US" sz="2500">
                <a:solidFill>
                  <a:schemeClr val="tx1"/>
                </a:solidFill>
                <a:latin typeface="Arial" panose="020B0604020202020204" pitchFamily="34" charset="0"/>
              </a:rPr>
              <a:t>That guilty feelings that come from participating in premarital sexual behavior, might not always be a bad thing. Sometimes trying to avoid that feeling could lead people to make better decisions. </a:t>
            </a:r>
          </a:p>
        </p:txBody>
      </p:sp>
      <p:sp>
        <p:nvSpPr>
          <p:cNvPr id="2068" name="TextBox 14"/>
          <p:cNvSpPr txBox="1">
            <a:spLocks noChangeArrowheads="1"/>
          </p:cNvSpPr>
          <p:nvPr/>
        </p:nvSpPr>
        <p:spPr bwMode="auto">
          <a:xfrm>
            <a:off x="1014413" y="13342938"/>
            <a:ext cx="8575675" cy="855662"/>
          </a:xfrm>
          <a:prstGeom prst="rect">
            <a:avLst/>
          </a:prstGeom>
          <a:solidFill>
            <a:srgbClr val="A75BDB"/>
          </a:solidFill>
          <a:ln w="9525">
            <a:solidFill>
              <a:schemeClr val="tx1"/>
            </a:solidFill>
            <a:miter lim="800000"/>
            <a:headEnd/>
            <a:tailEnd/>
          </a:ln>
        </p:spPr>
        <p:txBody>
          <a:bodyPr lIns="409651" tIns="204826" rIns="409651" bIns="204826">
            <a:spAutoFit/>
          </a:bodyPr>
          <a:lstStyle>
            <a:lvl1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buClr>
                <a:srgbClr val="000000"/>
              </a:buClr>
              <a:buSzPct val="100000"/>
              <a:buFont typeface="Times New Roman" panose="02020603050405020304" pitchFamily="18" charset="0"/>
              <a:buNone/>
              <a:defRPr/>
            </a:pPr>
            <a:r>
              <a:rPr lang="en-US" altLang="en-US" sz="2880" b="1" dirty="0" smtClean="0">
                <a:cs typeface="Arial" panose="020B0604020202020204" pitchFamily="34" charset="0"/>
              </a:rPr>
              <a:t>MEASURES</a:t>
            </a:r>
          </a:p>
        </p:txBody>
      </p:sp>
      <p:sp>
        <p:nvSpPr>
          <p:cNvPr id="14349" name="TextBox 22"/>
          <p:cNvSpPr txBox="1">
            <a:spLocks noChangeArrowheads="1"/>
          </p:cNvSpPr>
          <p:nvPr/>
        </p:nvSpPr>
        <p:spPr bwMode="auto">
          <a:xfrm>
            <a:off x="674688" y="14198600"/>
            <a:ext cx="8975725" cy="682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09651" tIns="204826" rIns="409651" bIns="204826">
            <a:spAutoFit/>
          </a:bodyPr>
          <a:lstStyle>
            <a:lvl1pPr marL="336550" indent="-336550">
              <a:spcBef>
                <a:spcPts val="2425"/>
              </a:spcBef>
              <a:buClr>
                <a:srgbClr val="000000"/>
              </a:buClr>
              <a:buSzPct val="100000"/>
              <a:buFont typeface="Times New Roman" panose="02020603050405020304" pitchFamily="18" charset="0"/>
              <a:defRPr sz="96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1pPr>
            <a:lvl2pPr marL="593725" indent="-228600">
              <a:spcBef>
                <a:spcPts val="2125"/>
              </a:spcBef>
              <a:buClr>
                <a:srgbClr val="000000"/>
              </a:buClr>
              <a:buSzPct val="100000"/>
              <a:buFont typeface="Times New Roman" panose="02020603050405020304" pitchFamily="18" charset="0"/>
              <a:defRPr sz="84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2pPr>
            <a:lvl3pPr marL="914400" indent="-182563">
              <a:spcBef>
                <a:spcPts val="1825"/>
              </a:spcBef>
              <a:buClr>
                <a:srgbClr val="000000"/>
              </a:buClr>
              <a:buSzPct val="100000"/>
              <a:buFont typeface="Times New Roman" panose="02020603050405020304" pitchFamily="18" charset="0"/>
              <a:defRPr sz="72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3pPr>
            <a:lvl4pPr marL="1279525" indent="-182563">
              <a:spcBef>
                <a:spcPts val="1500"/>
              </a:spcBef>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4pPr>
            <a:lvl5pPr marL="1644650" indent="-182563">
              <a:spcBef>
                <a:spcPts val="1500"/>
              </a:spcBef>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5pPr>
            <a:lvl6pPr marL="2101850" indent="-182563" defTabSz="3841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6pPr>
            <a:lvl7pPr marL="2559050" indent="-182563" defTabSz="3841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7pPr>
            <a:lvl8pPr marL="3016250" indent="-182563" defTabSz="3841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8pPr>
            <a:lvl9pPr marL="3473450" indent="-182563" defTabSz="384175"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Calibri" panose="020F0502020204030204" pitchFamily="34" charset="0"/>
                <a:ea typeface="Arial Unicode MS" panose="020B0604020202020204" pitchFamily="34" charset="-128"/>
                <a:cs typeface="Arial Unicode MS" panose="020B0604020202020204" pitchFamily="34" charset="-128"/>
              </a:defRPr>
            </a:lvl9pPr>
          </a:lstStyle>
          <a:p>
            <a:pPr eaLnBrk="1" hangingPunct="1">
              <a:spcBef>
                <a:spcPts val="963"/>
              </a:spcBef>
              <a:buFont typeface="Arial" panose="020B0604020202020204" pitchFamily="34" charset="0"/>
              <a:buChar char="•"/>
            </a:pPr>
            <a:r>
              <a:rPr lang="en-US" altLang="en-US" sz="2500" i="1">
                <a:solidFill>
                  <a:schemeClr val="tx1"/>
                </a:solidFill>
                <a:latin typeface="Arial" panose="020B0604020202020204" pitchFamily="34" charset="0"/>
              </a:rPr>
              <a:t>Age – </a:t>
            </a:r>
            <a:r>
              <a:rPr lang="en-US" altLang="en-US" sz="2500">
                <a:solidFill>
                  <a:schemeClr val="tx1"/>
                </a:solidFill>
                <a:latin typeface="Arial" panose="020B0604020202020204" pitchFamily="34" charset="0"/>
              </a:rPr>
              <a:t>Self-defined.</a:t>
            </a:r>
          </a:p>
          <a:p>
            <a:pPr eaLnBrk="1" hangingPunct="1">
              <a:spcBef>
                <a:spcPts val="963"/>
              </a:spcBef>
              <a:buFont typeface="Arial" panose="020B0604020202020204" pitchFamily="34" charset="0"/>
              <a:buChar char="•"/>
            </a:pPr>
            <a:r>
              <a:rPr lang="en-US" altLang="en-US" sz="2500" i="1">
                <a:solidFill>
                  <a:schemeClr val="tx1"/>
                </a:solidFill>
                <a:latin typeface="Arial" panose="020B0604020202020204" pitchFamily="34" charset="0"/>
              </a:rPr>
              <a:t>Gender – </a:t>
            </a:r>
            <a:r>
              <a:rPr lang="en-US" altLang="en-US" sz="2500">
                <a:solidFill>
                  <a:schemeClr val="tx1"/>
                </a:solidFill>
                <a:latin typeface="Arial" panose="020B0604020202020204" pitchFamily="34" charset="0"/>
              </a:rPr>
              <a:t>Self-defined: Male, Female, Transgender, Other.</a:t>
            </a:r>
          </a:p>
          <a:p>
            <a:pPr eaLnBrk="1" hangingPunct="1">
              <a:spcBef>
                <a:spcPts val="963"/>
              </a:spcBef>
              <a:buFont typeface="Arial" panose="020B0604020202020204" pitchFamily="34" charset="0"/>
              <a:buChar char="•"/>
            </a:pPr>
            <a:r>
              <a:rPr lang="en-US" altLang="en-US" sz="2500" i="1">
                <a:solidFill>
                  <a:schemeClr val="tx1"/>
                </a:solidFill>
                <a:latin typeface="Arial" panose="020B0604020202020204" pitchFamily="34" charset="0"/>
              </a:rPr>
              <a:t>Religion</a:t>
            </a:r>
            <a:r>
              <a:rPr lang="en-US" altLang="en-US" sz="2500">
                <a:solidFill>
                  <a:schemeClr val="tx1"/>
                </a:solidFill>
                <a:latin typeface="Arial" panose="020B0604020202020204" pitchFamily="34" charset="0"/>
              </a:rPr>
              <a:t> – Self-defined: Judaism, Christianity (Protestant), Catholicism, Other.</a:t>
            </a:r>
          </a:p>
          <a:p>
            <a:pPr eaLnBrk="1" hangingPunct="1">
              <a:spcBef>
                <a:spcPts val="963"/>
              </a:spcBef>
              <a:buFont typeface="Arial" panose="020B0604020202020204" pitchFamily="34" charset="0"/>
              <a:buChar char="•"/>
            </a:pPr>
            <a:r>
              <a:rPr lang="en-US" altLang="en-US" sz="2500" i="1">
                <a:solidFill>
                  <a:schemeClr val="tx1"/>
                </a:solidFill>
                <a:latin typeface="Arial" panose="020B0604020202020204" pitchFamily="34" charset="0"/>
              </a:rPr>
              <a:t>Sexual Guilt – </a:t>
            </a:r>
            <a:r>
              <a:rPr lang="en-US" altLang="en-US" sz="2500">
                <a:solidFill>
                  <a:schemeClr val="tx1"/>
                </a:solidFill>
                <a:latin typeface="Arial" panose="020B0604020202020204" pitchFamily="34" charset="0"/>
              </a:rPr>
              <a:t>In general, do the respondents think people feel guilty after participating in premarital sexual behavior because of their religion? 1=Yes, 0=No.</a:t>
            </a:r>
          </a:p>
          <a:p>
            <a:pPr eaLnBrk="1" hangingPunct="1">
              <a:spcBef>
                <a:spcPts val="963"/>
              </a:spcBef>
              <a:buFont typeface="Arial" panose="020B0604020202020204" pitchFamily="34" charset="0"/>
              <a:buChar char="•"/>
            </a:pPr>
            <a:r>
              <a:rPr lang="en-US" altLang="en-US" sz="2500" i="1">
                <a:solidFill>
                  <a:schemeClr val="tx1"/>
                </a:solidFill>
                <a:latin typeface="Arial" panose="020B0604020202020204" pitchFamily="34" charset="0"/>
              </a:rPr>
              <a:t>Sexual Guilt – Do the respondents know someone specifically, including possibly themselves, that has ever felt guilty after participating in premarital sexual behavior? 1=Yes, 0=No.</a:t>
            </a:r>
            <a:endParaRPr lang="en-US" altLang="en-US" sz="2500">
              <a:solidFill>
                <a:schemeClr val="tx1"/>
              </a:solidFill>
              <a:latin typeface="Arial" panose="020B0604020202020204" pitchFamily="34" charset="0"/>
            </a:endParaRPr>
          </a:p>
          <a:p>
            <a:pPr eaLnBrk="1" hangingPunct="1">
              <a:spcBef>
                <a:spcPts val="963"/>
              </a:spcBef>
              <a:buFont typeface="Arial" panose="020B0604020202020204" pitchFamily="34" charset="0"/>
              <a:buChar char="•"/>
            </a:pPr>
            <a:r>
              <a:rPr lang="en-US" altLang="en-US" sz="2500" i="1">
                <a:solidFill>
                  <a:schemeClr val="tx1"/>
                </a:solidFill>
                <a:latin typeface="Arial" panose="020B0604020202020204" pitchFamily="34" charset="0"/>
              </a:rPr>
              <a:t>Sexual Guilt – </a:t>
            </a:r>
            <a:r>
              <a:rPr lang="en-US" altLang="en-US" sz="2500">
                <a:solidFill>
                  <a:schemeClr val="tx1"/>
                </a:solidFill>
                <a:latin typeface="Arial" panose="020B0604020202020204" pitchFamily="34" charset="0"/>
              </a:rPr>
              <a:t>If the respondents do know someone specifically, who has felt guilty, did that person feel guilty because of their religious views? 1=Yes, 0=No.</a:t>
            </a:r>
          </a:p>
        </p:txBody>
      </p:sp>
      <p:pic>
        <p:nvPicPr>
          <p:cNvPr id="1435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17613" y="169863"/>
            <a:ext cx="26289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1" name="Chart 20"/>
          <p:cNvGraphicFramePr/>
          <p:nvPr/>
        </p:nvGraphicFramePr>
        <p:xfrm>
          <a:off x="10931743" y="3602402"/>
          <a:ext cx="11691446" cy="6219824"/>
        </p:xfrm>
        <a:graphic>
          <a:graphicData uri="http://schemas.openxmlformats.org/drawingml/2006/chart">
            <c:chart xmlns:c="http://schemas.openxmlformats.org/drawingml/2006/chart" xmlns:r="http://schemas.openxmlformats.org/officeDocument/2006/relationships" r:id="rId4"/>
          </a:graphicData>
        </a:graphic>
      </p:graphicFrame>
      <p:pic>
        <p:nvPicPr>
          <p:cNvPr id="14352" name="Picture 2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4171275" y="7097713"/>
            <a:ext cx="6775450" cy="677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Table 3"/>
          <p:cNvGraphicFramePr>
            <a:graphicFrameLocks noGrp="1"/>
          </p:cNvGraphicFramePr>
          <p:nvPr/>
        </p:nvGraphicFramePr>
        <p:xfrm>
          <a:off x="10931525" y="11796713"/>
          <a:ext cx="11691938" cy="8931276"/>
        </p:xfrm>
        <a:graphic>
          <a:graphicData uri="http://schemas.openxmlformats.org/drawingml/2006/table">
            <a:tbl>
              <a:tblPr firstRow="1" firstCol="1" bandRow="1"/>
              <a:tblGrid>
                <a:gridCol w="5609877">
                  <a:extLst>
                    <a:ext uri="{9D8B030D-6E8A-4147-A177-3AD203B41FA5}">
                      <a16:colId xmlns:a16="http://schemas.microsoft.com/office/drawing/2014/main" val="20000"/>
                    </a:ext>
                  </a:extLst>
                </a:gridCol>
                <a:gridCol w="6082061">
                  <a:extLst>
                    <a:ext uri="{9D8B030D-6E8A-4147-A177-3AD203B41FA5}">
                      <a16:colId xmlns:a16="http://schemas.microsoft.com/office/drawing/2014/main" val="20001"/>
                    </a:ext>
                  </a:extLst>
                </a:gridCol>
              </a:tblGrid>
              <a:tr h="2103233">
                <a:tc>
                  <a:txBody>
                    <a:bodyPr/>
                    <a:lstStyle/>
                    <a:p>
                      <a:pPr marL="0" marR="0">
                        <a:spcBef>
                          <a:spcPts val="0"/>
                        </a:spcBef>
                        <a:spcAft>
                          <a:spcPts val="0"/>
                        </a:spcAft>
                      </a:pPr>
                      <a:r>
                        <a:rPr lang="en-US" sz="1800" b="1" dirty="0">
                          <a:solidFill>
                            <a:srgbClr val="FFFFFF"/>
                          </a:solidFill>
                          <a:effectLst/>
                          <a:latin typeface="Calibri" charset="0"/>
                          <a:ea typeface="Calibri" charset="0"/>
                          <a:cs typeface="Times New Roman" charset="0"/>
                        </a:rPr>
                        <a:t> </a:t>
                      </a:r>
                      <a:endParaRPr lang="en-US" sz="1200" dirty="0">
                        <a:effectLst/>
                        <a:latin typeface="Calibri" charset="0"/>
                        <a:ea typeface="Calibri" charset="0"/>
                        <a:cs typeface="Times New Roman" charset="0"/>
                      </a:endParaRPr>
                    </a:p>
                  </a:txBody>
                  <a:tcPr marL="68583" marR="68583" marT="0" marB="0">
                    <a:lnL w="12700" cap="flat" cmpd="sng" algn="ctr">
                      <a:solidFill>
                        <a:srgbClr val="ED7D31"/>
                      </a:solidFill>
                      <a:prstDash val="solid"/>
                      <a:round/>
                      <a:headEnd type="none" w="med" len="med"/>
                      <a:tailEnd type="none" w="med" len="med"/>
                    </a:lnL>
                    <a:lnR>
                      <a:noFill/>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solidFill>
                      <a:srgbClr val="ED7D31"/>
                    </a:solidFill>
                  </a:tcPr>
                </a:tc>
                <a:tc>
                  <a:txBody>
                    <a:bodyPr/>
                    <a:lstStyle/>
                    <a:p>
                      <a:pPr marL="0" marR="0" algn="ctr">
                        <a:spcBef>
                          <a:spcPts val="0"/>
                        </a:spcBef>
                        <a:spcAft>
                          <a:spcPts val="0"/>
                        </a:spcAft>
                      </a:pPr>
                      <a:r>
                        <a:rPr lang="en-US" sz="2800" b="1" dirty="0" smtClean="0">
                          <a:solidFill>
                            <a:schemeClr val="tx1"/>
                          </a:solidFill>
                          <a:effectLst/>
                          <a:latin typeface="Calibri" charset="0"/>
                          <a:ea typeface="Calibri" charset="0"/>
                          <a:cs typeface="Times New Roman" charset="0"/>
                        </a:rPr>
                        <a:t>How </a:t>
                      </a:r>
                      <a:r>
                        <a:rPr lang="en-US" sz="2800" b="1" dirty="0">
                          <a:solidFill>
                            <a:schemeClr val="tx1"/>
                          </a:solidFill>
                          <a:effectLst/>
                          <a:latin typeface="Calibri" charset="0"/>
                          <a:ea typeface="Calibri" charset="0"/>
                          <a:cs typeface="Times New Roman" charset="0"/>
                        </a:rPr>
                        <a:t>religious/spiritual would you say you are on a scale of 1-10? With 1 being not at all religious/spiritual, and 10 being the most religious/spiritual.</a:t>
                      </a:r>
                      <a:endParaRPr lang="en-US" sz="2800" dirty="0">
                        <a:solidFill>
                          <a:schemeClr val="tx1"/>
                        </a:solidFill>
                        <a:effectLst/>
                        <a:latin typeface="Calibri" charset="0"/>
                        <a:ea typeface="Calibri" charset="0"/>
                        <a:cs typeface="Times New Roman" charset="0"/>
                      </a:endParaRPr>
                    </a:p>
                  </a:txBody>
                  <a:tcPr marL="68583" marR="68583" marT="0" marB="0">
                    <a:lnL>
                      <a:noFill/>
                    </a:lnL>
                    <a:lnR w="12700" cap="flat" cmpd="sng" algn="ctr">
                      <a:solidFill>
                        <a:srgbClr val="ED7D31"/>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solidFill>
                      <a:srgbClr val="ED7D31"/>
                    </a:solidFill>
                  </a:tcPr>
                </a:tc>
                <a:extLst>
                  <a:ext uri="{0D108BD9-81ED-4DB2-BD59-A6C34878D82A}">
                    <a16:rowId xmlns:a16="http://schemas.microsoft.com/office/drawing/2014/main" val="10000"/>
                  </a:ext>
                </a:extLst>
              </a:tr>
              <a:tr h="1707011">
                <a:tc>
                  <a:txBody>
                    <a:bodyPr/>
                    <a:lstStyle/>
                    <a:p>
                      <a:pPr marL="0" marR="0" algn="ctr">
                        <a:spcBef>
                          <a:spcPts val="0"/>
                        </a:spcBef>
                        <a:spcAft>
                          <a:spcPts val="0"/>
                        </a:spcAft>
                      </a:pPr>
                      <a:r>
                        <a:rPr lang="en-US" sz="2800" b="1" dirty="0">
                          <a:solidFill>
                            <a:schemeClr val="tx1"/>
                          </a:solidFill>
                          <a:effectLst/>
                          <a:latin typeface="Calibri" charset="0"/>
                          <a:ea typeface="Calibri" charset="0"/>
                          <a:cs typeface="Times New Roman" charset="0"/>
                        </a:rPr>
                        <a:t>In general, do you think people feel guilty about participating in premarital sex, because of their religion?</a:t>
                      </a:r>
                      <a:endParaRPr lang="en-US" sz="1800" dirty="0">
                        <a:solidFill>
                          <a:schemeClr val="tx1"/>
                        </a:solidFill>
                        <a:effectLst/>
                        <a:latin typeface="Calibri" charset="0"/>
                        <a:ea typeface="Calibri" charset="0"/>
                        <a:cs typeface="Times New Roman" charset="0"/>
                      </a:endParaRPr>
                    </a:p>
                  </a:txBody>
                  <a:tcPr marL="68583" marR="68583" marT="0" marB="0">
                    <a:lnL w="12700" cap="flat" cmpd="sng" algn="ctr">
                      <a:solidFill>
                        <a:srgbClr val="F4B083"/>
                      </a:solidFill>
                      <a:prstDash val="solid"/>
                      <a:round/>
                      <a:headEnd type="none" w="med" len="med"/>
                      <a:tailEnd type="none" w="med" len="med"/>
                    </a:lnL>
                    <a:lnR w="12700" cap="flat" cmpd="sng" algn="ctr">
                      <a:solidFill>
                        <a:srgbClr val="F4B083"/>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F4B083"/>
                      </a:solidFill>
                      <a:prstDash val="solid"/>
                      <a:round/>
                      <a:headEnd type="none" w="med" len="med"/>
                      <a:tailEnd type="none" w="med" len="med"/>
                    </a:lnB>
                    <a:solidFill>
                      <a:srgbClr val="FBE4D5"/>
                    </a:solidFill>
                  </a:tcPr>
                </a:tc>
                <a:tc>
                  <a:txBody>
                    <a:bodyPr/>
                    <a:lstStyle/>
                    <a:p>
                      <a:pPr marL="0" marR="0" algn="ctr">
                        <a:spcBef>
                          <a:spcPts val="0"/>
                        </a:spcBef>
                        <a:spcAft>
                          <a:spcPts val="0"/>
                        </a:spcAft>
                      </a:pPr>
                      <a:r>
                        <a:rPr lang="en-US" sz="4400" dirty="0">
                          <a:effectLst/>
                          <a:latin typeface="Calibri" charset="0"/>
                          <a:ea typeface="Calibri" charset="0"/>
                          <a:cs typeface="Times New Roman" charset="0"/>
                        </a:rPr>
                        <a:t> </a:t>
                      </a:r>
                    </a:p>
                    <a:p>
                      <a:pPr marL="0" marR="0" algn="ctr">
                        <a:spcBef>
                          <a:spcPts val="0"/>
                        </a:spcBef>
                        <a:spcAft>
                          <a:spcPts val="0"/>
                        </a:spcAft>
                      </a:pPr>
                      <a:r>
                        <a:rPr lang="en-US" sz="4400" dirty="0">
                          <a:effectLst/>
                          <a:latin typeface="Calibri" charset="0"/>
                          <a:ea typeface="Calibri" charset="0"/>
                          <a:cs typeface="Times New Roman" charset="0"/>
                        </a:rPr>
                        <a:t>.064</a:t>
                      </a:r>
                    </a:p>
                  </a:txBody>
                  <a:tcPr marL="68583" marR="68583" marT="0" marB="0">
                    <a:lnL w="12700" cap="flat" cmpd="sng" algn="ctr">
                      <a:solidFill>
                        <a:srgbClr val="F4B083"/>
                      </a:solidFill>
                      <a:prstDash val="solid"/>
                      <a:round/>
                      <a:headEnd type="none" w="med" len="med"/>
                      <a:tailEnd type="none" w="med" len="med"/>
                    </a:lnL>
                    <a:lnR w="12700" cap="flat" cmpd="sng" algn="ctr">
                      <a:solidFill>
                        <a:srgbClr val="F4B083"/>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F4B083"/>
                      </a:solidFill>
                      <a:prstDash val="solid"/>
                      <a:round/>
                      <a:headEnd type="none" w="med" len="med"/>
                      <a:tailEnd type="none" w="med" len="med"/>
                    </a:lnB>
                    <a:solidFill>
                      <a:srgbClr val="FBE4D5"/>
                    </a:solidFill>
                  </a:tcPr>
                </a:tc>
                <a:extLst>
                  <a:ext uri="{0D108BD9-81ED-4DB2-BD59-A6C34878D82A}">
                    <a16:rowId xmlns:a16="http://schemas.microsoft.com/office/drawing/2014/main" val="10001"/>
                  </a:ext>
                </a:extLst>
              </a:tr>
              <a:tr h="1707011">
                <a:tc>
                  <a:txBody>
                    <a:bodyPr/>
                    <a:lstStyle/>
                    <a:p>
                      <a:pPr marL="0" marR="0" algn="ctr">
                        <a:spcBef>
                          <a:spcPts val="0"/>
                        </a:spcBef>
                        <a:spcAft>
                          <a:spcPts val="0"/>
                        </a:spcAft>
                      </a:pPr>
                      <a:r>
                        <a:rPr lang="en-US" sz="2800" b="1" dirty="0">
                          <a:solidFill>
                            <a:schemeClr val="tx1"/>
                          </a:solidFill>
                          <a:effectLst/>
                          <a:latin typeface="Calibri" charset="0"/>
                          <a:ea typeface="Calibri" charset="0"/>
                          <a:cs typeface="Times New Roman" charset="0"/>
                        </a:rPr>
                        <a:t>Do you know anyone, including yourself, who has ever felt guilty after participating in premarital sexual behavior?</a:t>
                      </a:r>
                      <a:endParaRPr lang="en-US" sz="1800" dirty="0">
                        <a:solidFill>
                          <a:schemeClr val="tx1"/>
                        </a:solidFill>
                        <a:effectLst/>
                        <a:latin typeface="Calibri" charset="0"/>
                        <a:ea typeface="Calibri" charset="0"/>
                        <a:cs typeface="Times New Roman" charset="0"/>
                      </a:endParaRPr>
                    </a:p>
                  </a:txBody>
                  <a:tcPr marL="68583" marR="68583" marT="0" marB="0">
                    <a:lnL w="12700" cap="flat" cmpd="sng" algn="ctr">
                      <a:solidFill>
                        <a:srgbClr val="F4B083"/>
                      </a:solidFill>
                      <a:prstDash val="solid"/>
                      <a:round/>
                      <a:headEnd type="none" w="med" len="med"/>
                      <a:tailEnd type="none" w="med" len="med"/>
                    </a:lnL>
                    <a:lnR w="12700" cap="flat" cmpd="sng" algn="ctr">
                      <a:solidFill>
                        <a:srgbClr val="F4B083"/>
                      </a:solidFill>
                      <a:prstDash val="solid"/>
                      <a:round/>
                      <a:headEnd type="none" w="med" len="med"/>
                      <a:tailEnd type="none" w="med" len="med"/>
                    </a:lnR>
                    <a:lnT w="12700" cap="flat" cmpd="sng" algn="ctr">
                      <a:solidFill>
                        <a:srgbClr val="F4B083"/>
                      </a:solidFill>
                      <a:prstDash val="solid"/>
                      <a:round/>
                      <a:headEnd type="none" w="med" len="med"/>
                      <a:tailEnd type="none" w="med" len="med"/>
                    </a:lnT>
                    <a:lnB w="12700" cap="flat" cmpd="sng" algn="ctr">
                      <a:solidFill>
                        <a:srgbClr val="F4B083"/>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4400">
                          <a:effectLst/>
                          <a:latin typeface="Calibri" charset="0"/>
                          <a:ea typeface="Calibri" charset="0"/>
                          <a:cs typeface="Times New Roman" charset="0"/>
                        </a:rPr>
                        <a:t> </a:t>
                      </a:r>
                    </a:p>
                    <a:p>
                      <a:pPr marL="0" marR="0" algn="ctr">
                        <a:spcBef>
                          <a:spcPts val="0"/>
                        </a:spcBef>
                        <a:spcAft>
                          <a:spcPts val="0"/>
                        </a:spcAft>
                      </a:pPr>
                      <a:r>
                        <a:rPr lang="en-US" sz="4400">
                          <a:effectLst/>
                          <a:latin typeface="Calibri" charset="0"/>
                          <a:ea typeface="Calibri" charset="0"/>
                          <a:cs typeface="Times New Roman" charset="0"/>
                        </a:rPr>
                        <a:t>.080</a:t>
                      </a:r>
                    </a:p>
                  </a:txBody>
                  <a:tcPr marL="68583" marR="68583" marT="0" marB="0">
                    <a:lnL w="12700" cap="flat" cmpd="sng" algn="ctr">
                      <a:solidFill>
                        <a:srgbClr val="F4B083"/>
                      </a:solidFill>
                      <a:prstDash val="solid"/>
                      <a:round/>
                      <a:headEnd type="none" w="med" len="med"/>
                      <a:tailEnd type="none" w="med" len="med"/>
                    </a:lnL>
                    <a:lnR w="12700" cap="flat" cmpd="sng" algn="ctr">
                      <a:solidFill>
                        <a:srgbClr val="F4B083"/>
                      </a:solidFill>
                      <a:prstDash val="solid"/>
                      <a:round/>
                      <a:headEnd type="none" w="med" len="med"/>
                      <a:tailEnd type="none" w="med" len="med"/>
                    </a:lnR>
                    <a:lnT w="12700" cap="flat" cmpd="sng" algn="ctr">
                      <a:solidFill>
                        <a:srgbClr val="F4B083"/>
                      </a:solidFill>
                      <a:prstDash val="solid"/>
                      <a:round/>
                      <a:headEnd type="none" w="med" len="med"/>
                      <a:tailEnd type="none" w="med" len="med"/>
                    </a:lnT>
                    <a:lnB w="12700" cap="flat" cmpd="sng" algn="ctr">
                      <a:solidFill>
                        <a:srgbClr val="F4B083"/>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3414021">
                <a:tc>
                  <a:txBody>
                    <a:bodyPr/>
                    <a:lstStyle/>
                    <a:p>
                      <a:pPr marL="0" marR="0" algn="ctr">
                        <a:spcBef>
                          <a:spcPts val="0"/>
                        </a:spcBef>
                        <a:spcAft>
                          <a:spcPts val="0"/>
                        </a:spcAft>
                      </a:pPr>
                      <a:r>
                        <a:rPr lang="en-US" sz="2800" b="1" dirty="0">
                          <a:solidFill>
                            <a:schemeClr val="tx1"/>
                          </a:solidFill>
                          <a:effectLst/>
                          <a:latin typeface="Calibri" charset="0"/>
                          <a:ea typeface="Calibri" charset="0"/>
                          <a:cs typeface="Times New Roman" charset="0"/>
                        </a:rPr>
                        <a:t>It seems you indicated that you do know someone, possibly including yourself, who has ever felt guilty after participating in premarital sexual behavior.   Do you think that person felt guilty because of their/your religious views or practices?</a:t>
                      </a:r>
                      <a:endParaRPr lang="en-US" sz="1800" dirty="0">
                        <a:solidFill>
                          <a:schemeClr val="tx1"/>
                        </a:solidFill>
                        <a:effectLst/>
                        <a:latin typeface="Calibri" charset="0"/>
                        <a:ea typeface="Calibri" charset="0"/>
                        <a:cs typeface="Times New Roman" charset="0"/>
                      </a:endParaRPr>
                    </a:p>
                  </a:txBody>
                  <a:tcPr marL="68583" marR="68583" marT="0" marB="0">
                    <a:lnL w="12700" cap="flat" cmpd="sng" algn="ctr">
                      <a:solidFill>
                        <a:srgbClr val="F4B083"/>
                      </a:solidFill>
                      <a:prstDash val="solid"/>
                      <a:round/>
                      <a:headEnd type="none" w="med" len="med"/>
                      <a:tailEnd type="none" w="med" len="med"/>
                    </a:lnL>
                    <a:lnR w="12700" cap="flat" cmpd="sng" algn="ctr">
                      <a:solidFill>
                        <a:srgbClr val="F4B083"/>
                      </a:solidFill>
                      <a:prstDash val="solid"/>
                      <a:round/>
                      <a:headEnd type="none" w="med" len="med"/>
                      <a:tailEnd type="none" w="med" len="med"/>
                    </a:lnR>
                    <a:lnT w="12700" cap="flat" cmpd="sng" algn="ctr">
                      <a:solidFill>
                        <a:srgbClr val="F4B083"/>
                      </a:solidFill>
                      <a:prstDash val="solid"/>
                      <a:round/>
                      <a:headEnd type="none" w="med" len="med"/>
                      <a:tailEnd type="none" w="med" len="med"/>
                    </a:lnT>
                    <a:lnB w="12700" cap="flat" cmpd="sng" algn="ctr">
                      <a:solidFill>
                        <a:srgbClr val="F4B083"/>
                      </a:solidFill>
                      <a:prstDash val="solid"/>
                      <a:round/>
                      <a:headEnd type="none" w="med" len="med"/>
                      <a:tailEnd type="none" w="med" len="med"/>
                    </a:lnB>
                    <a:solidFill>
                      <a:srgbClr val="FBE4D5"/>
                    </a:solidFill>
                  </a:tcPr>
                </a:tc>
                <a:tc>
                  <a:txBody>
                    <a:bodyPr/>
                    <a:lstStyle/>
                    <a:p>
                      <a:pPr marL="0" marR="0" algn="ctr">
                        <a:spcBef>
                          <a:spcPts val="0"/>
                        </a:spcBef>
                        <a:spcAft>
                          <a:spcPts val="0"/>
                        </a:spcAft>
                      </a:pPr>
                      <a:r>
                        <a:rPr lang="en-US" sz="4400" dirty="0">
                          <a:effectLst/>
                          <a:latin typeface="Calibri" charset="0"/>
                          <a:ea typeface="Calibri" charset="0"/>
                          <a:cs typeface="Times New Roman" charset="0"/>
                        </a:rPr>
                        <a:t> </a:t>
                      </a:r>
                    </a:p>
                    <a:p>
                      <a:pPr marL="0" marR="0" algn="ctr">
                        <a:spcBef>
                          <a:spcPts val="0"/>
                        </a:spcBef>
                        <a:spcAft>
                          <a:spcPts val="0"/>
                        </a:spcAft>
                      </a:pPr>
                      <a:r>
                        <a:rPr lang="en-US" sz="4400" dirty="0">
                          <a:effectLst/>
                          <a:latin typeface="Calibri" charset="0"/>
                          <a:ea typeface="Calibri" charset="0"/>
                          <a:cs typeface="Times New Roman" charset="0"/>
                        </a:rPr>
                        <a:t> </a:t>
                      </a:r>
                    </a:p>
                    <a:p>
                      <a:pPr marL="0" marR="0" algn="ctr">
                        <a:spcBef>
                          <a:spcPts val="0"/>
                        </a:spcBef>
                        <a:spcAft>
                          <a:spcPts val="0"/>
                        </a:spcAft>
                      </a:pPr>
                      <a:r>
                        <a:rPr lang="en-US" sz="4400" dirty="0">
                          <a:effectLst/>
                          <a:latin typeface="Calibri" charset="0"/>
                          <a:ea typeface="Calibri" charset="0"/>
                          <a:cs typeface="Times New Roman" charset="0"/>
                        </a:rPr>
                        <a:t>.211</a:t>
                      </a:r>
                    </a:p>
                  </a:txBody>
                  <a:tcPr marL="68583" marR="68583" marT="0" marB="0">
                    <a:lnL w="12700" cap="flat" cmpd="sng" algn="ctr">
                      <a:solidFill>
                        <a:srgbClr val="F4B083"/>
                      </a:solidFill>
                      <a:prstDash val="solid"/>
                      <a:round/>
                      <a:headEnd type="none" w="med" len="med"/>
                      <a:tailEnd type="none" w="med" len="med"/>
                    </a:lnL>
                    <a:lnR w="12700" cap="flat" cmpd="sng" algn="ctr">
                      <a:solidFill>
                        <a:srgbClr val="F4B083"/>
                      </a:solidFill>
                      <a:prstDash val="solid"/>
                      <a:round/>
                      <a:headEnd type="none" w="med" len="med"/>
                      <a:tailEnd type="none" w="med" len="med"/>
                    </a:lnR>
                    <a:lnT w="12700" cap="flat" cmpd="sng" algn="ctr">
                      <a:solidFill>
                        <a:srgbClr val="F4B083"/>
                      </a:solidFill>
                      <a:prstDash val="solid"/>
                      <a:round/>
                      <a:headEnd type="none" w="med" len="med"/>
                      <a:tailEnd type="none" w="med" len="med"/>
                    </a:lnT>
                    <a:lnB w="12700" cap="flat" cmpd="sng" algn="ctr">
                      <a:solidFill>
                        <a:srgbClr val="F4B083"/>
                      </a:solidFill>
                      <a:prstDash val="solid"/>
                      <a:round/>
                      <a:headEnd type="none" w="med" len="med"/>
                      <a:tailEnd type="none" w="med" len="med"/>
                    </a:lnB>
                    <a:solidFill>
                      <a:srgbClr val="FBE4D5"/>
                    </a:solidFill>
                  </a:tcPr>
                </a:tc>
                <a:extLst>
                  <a:ext uri="{0D108BD9-81ED-4DB2-BD59-A6C34878D82A}">
                    <a16:rowId xmlns:a16="http://schemas.microsoft.com/office/drawing/2014/main" val="10003"/>
                  </a:ext>
                </a:extLst>
              </a:tr>
            </a:tbl>
          </a:graphicData>
        </a:graphic>
      </p:graphicFrame>
      <p:sp>
        <p:nvSpPr>
          <p:cNvPr id="14372" name="TextBox 1"/>
          <p:cNvSpPr txBox="1">
            <a:spLocks noChangeArrowheads="1"/>
          </p:cNvSpPr>
          <p:nvPr/>
        </p:nvSpPr>
        <p:spPr bwMode="auto">
          <a:xfrm>
            <a:off x="11252200" y="20934363"/>
            <a:ext cx="31638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2400" i="1">
                <a:solidFill>
                  <a:schemeClr val="tx1"/>
                </a:solidFill>
              </a:rPr>
              <a:t>**p</a:t>
            </a:r>
            <a:r>
              <a:rPr lang="en-US" altLang="en-US" sz="2400">
                <a:solidFill>
                  <a:schemeClr val="tx1"/>
                </a:solidFill>
              </a:rPr>
              <a:t>&lt;.01</a:t>
            </a:r>
            <a:endParaRPr lang="en-US" altLang="en-US" sz="2400" i="1">
              <a:solidFill>
                <a:schemeClr val="tx1"/>
              </a:solidFill>
            </a:endParaRP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
        <a:cs typeface="Arial Unicode MS"/>
      </a:majorFont>
      <a:minorFont>
        <a:latin typeface="Calibri"/>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6800" b="0" i="0" u="none" strike="noStrike" cap="none" normalizeH="0" baseline="0" smtClean="0">
            <a:ln>
              <a:noFill/>
            </a:ln>
            <a:solidFill>
              <a:schemeClr val="bg1"/>
            </a:solidFill>
            <a:effectLst/>
            <a:latin typeface="Arial"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6800" b="0" i="0" u="none" strike="noStrike" cap="none" normalizeH="0" baseline="0" smtClean="0">
            <a:ln>
              <a:noFill/>
            </a:ln>
            <a:solidFill>
              <a:schemeClr val="bg1"/>
            </a:solidFill>
            <a:effectLst/>
            <a:latin typeface="Arial"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
      <a:cs typeface="Arial Unicode MS"/>
    </a:majorFont>
    <a:minorFont>
      <a:latin typeface="Calibri"/>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19</TotalTime>
  <Words>556</Words>
  <Application>Microsoft Office PowerPoint</Application>
  <PresentationFormat>Custom</PresentationFormat>
  <Paragraphs>47</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Arial Unicode MS</vt:lpstr>
      <vt:lpstr>Calibri</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Simpson, Suzanne Elizabeth</dc:creator>
  <cp:lastModifiedBy>Johnson, Eric O. Mr.</cp:lastModifiedBy>
  <cp:revision>4</cp:revision>
  <cp:lastPrinted>1601-01-01T00:00:00Z</cp:lastPrinted>
  <dcterms:created xsi:type="dcterms:W3CDTF">2016-04-28T22:43:55Z</dcterms:created>
  <dcterms:modified xsi:type="dcterms:W3CDTF">2016-05-16T15:49:58Z</dcterms:modified>
</cp:coreProperties>
</file>