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5" r:id="rId2"/>
  </p:sldMasterIdLst>
  <p:notesMasterIdLst>
    <p:notesMasterId r:id="rId15"/>
  </p:notesMasterIdLst>
  <p:handoutMasterIdLst>
    <p:handoutMasterId r:id="rId16"/>
  </p:handoutMasterIdLst>
  <p:sldIdLst>
    <p:sldId id="338" r:id="rId3"/>
    <p:sldId id="363" r:id="rId4"/>
    <p:sldId id="387" r:id="rId5"/>
    <p:sldId id="340" r:id="rId6"/>
    <p:sldId id="384" r:id="rId7"/>
    <p:sldId id="366" r:id="rId8"/>
    <p:sldId id="367" r:id="rId9"/>
    <p:sldId id="380" r:id="rId10"/>
    <p:sldId id="389" r:id="rId11"/>
    <p:sldId id="385" r:id="rId12"/>
    <p:sldId id="386" r:id="rId13"/>
    <p:sldId id="388" r:id="rId14"/>
  </p:sldIdLst>
  <p:sldSz cx="6858000" cy="51435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8" userDrawn="1">
          <p15:clr>
            <a:srgbClr val="A4A3A4"/>
          </p15:clr>
        </p15:guide>
        <p15:guide id="2" orient="horz" pos="992" userDrawn="1">
          <p15:clr>
            <a:srgbClr val="A4A3A4"/>
          </p15:clr>
        </p15:guide>
        <p15:guide id="3" pos="3956" userDrawn="1">
          <p15:clr>
            <a:srgbClr val="A4A3A4"/>
          </p15:clr>
        </p15:guide>
        <p15:guide id="4" pos="305" userDrawn="1">
          <p15:clr>
            <a:srgbClr val="A4A3A4"/>
          </p15:clr>
        </p15:guide>
        <p15:guide id="5" pos="23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80A2A"/>
    <a:srgbClr val="000000"/>
    <a:srgbClr val="C8102E"/>
    <a:srgbClr val="AE0F2A"/>
    <a:srgbClr val="006971"/>
    <a:srgbClr val="008080"/>
    <a:srgbClr val="4C68B0"/>
    <a:srgbClr val="FFC70D"/>
    <a:srgbClr val="FF8D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8" autoAdjust="0"/>
    <p:restoredTop sz="99924" autoAdjust="0"/>
  </p:normalViewPr>
  <p:slideViewPr>
    <p:cSldViewPr snapToGrid="0" snapToObjects="1">
      <p:cViewPr varScale="1">
        <p:scale>
          <a:sx n="82" d="100"/>
          <a:sy n="82" d="100"/>
        </p:scale>
        <p:origin x="1344" y="78"/>
      </p:cViewPr>
      <p:guideLst>
        <p:guide orient="horz" pos="478"/>
        <p:guide orient="horz" pos="992"/>
        <p:guide pos="3956"/>
        <p:guide pos="305"/>
        <p:guide pos="23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27" d="100"/>
        <a:sy n="22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C0B97A3-3FE6-574C-9830-89DD758FA87C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3D88234-B9B0-B149-8EA9-07B572C944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125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67A7686-C06B-7244-B5B4-9CA632DF098E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E5C49AE-04DB-9042-BA05-B316935E2B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716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 logo 1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014" y="3523123"/>
            <a:ext cx="2011973" cy="1002899"/>
          </a:xfrm>
          <a:prstGeom prst="rect">
            <a:avLst/>
          </a:prstGeom>
        </p:spPr>
      </p:pic>
      <p:pic>
        <p:nvPicPr>
          <p:cNvPr id="8" name="Picture 7" descr="Red_Dotted_SolidLine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" y="255435"/>
            <a:ext cx="6343650" cy="124589"/>
          </a:xfrm>
          <a:prstGeom prst="rect">
            <a:avLst/>
          </a:prstGeom>
        </p:spPr>
      </p:pic>
      <p:pic>
        <p:nvPicPr>
          <p:cNvPr id="9" name="Picture 8" descr="Red_Dotted_SolidLine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65966" y="4797599"/>
            <a:ext cx="6343650" cy="12458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1460" y="1073639"/>
            <a:ext cx="6284155" cy="86042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300" b="1" i="0" baseline="0">
                <a:solidFill>
                  <a:schemeClr val="accent3"/>
                </a:solidFill>
                <a:latin typeface="Roboto Slab Regular"/>
                <a:cs typeface="Roboto Slab Regular"/>
              </a:defRPr>
            </a:lvl1pPr>
            <a:lvl2pPr marL="342900" indent="0">
              <a:buFontTx/>
              <a:buNone/>
              <a:defRPr sz="3000" b="1" i="0" baseline="0">
                <a:solidFill>
                  <a:schemeClr val="tx2"/>
                </a:solidFill>
                <a:latin typeface="Helvetica"/>
                <a:cs typeface="Helvetica"/>
              </a:defRPr>
            </a:lvl2pPr>
            <a:lvl3pPr marL="685800" indent="0">
              <a:buFontTx/>
              <a:buNone/>
              <a:defRPr sz="3000" b="1" i="0" baseline="0">
                <a:solidFill>
                  <a:schemeClr val="tx2"/>
                </a:solidFill>
                <a:latin typeface="Helvetica"/>
                <a:cs typeface="Helvetica"/>
              </a:defRPr>
            </a:lvl3pPr>
            <a:lvl4pPr marL="1028700" indent="0">
              <a:buFontTx/>
              <a:buNone/>
              <a:defRPr sz="3000" b="1" i="0" baseline="0">
                <a:solidFill>
                  <a:schemeClr val="tx2"/>
                </a:solidFill>
                <a:latin typeface="Helvetica"/>
                <a:cs typeface="Helvetica"/>
              </a:defRPr>
            </a:lvl4pPr>
            <a:lvl5pPr marL="1371600" indent="0">
              <a:buFontTx/>
              <a:buNone/>
              <a:defRPr sz="3000" b="1" i="0" baseline="0">
                <a:solidFill>
                  <a:schemeClr val="tx2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43811" y="1934064"/>
            <a:ext cx="4792358" cy="498475"/>
          </a:xfrm>
          <a:prstGeom prst="rect">
            <a:avLst/>
          </a:prstGeom>
        </p:spPr>
        <p:txBody>
          <a:bodyPr vert="horz"/>
          <a:lstStyle>
            <a:lvl1pPr marL="0" indent="0" algn="ctr">
              <a:buFontTx/>
              <a:buNone/>
              <a:defRPr sz="2400" baseline="0">
                <a:solidFill>
                  <a:schemeClr val="accent3"/>
                </a:solidFill>
                <a:latin typeface="Helvetica"/>
                <a:cs typeface="Helvetica"/>
              </a:defRPr>
            </a:lvl1pPr>
            <a:lvl2pPr marL="342900" indent="0" algn="ctr">
              <a:buFontTx/>
              <a:buNone/>
              <a:defRPr sz="2400" baseline="0"/>
            </a:lvl2pPr>
            <a:lvl3pPr marL="685800" indent="0" algn="ctr">
              <a:buFontTx/>
              <a:buNone/>
              <a:defRPr sz="2400" baseline="0"/>
            </a:lvl3pPr>
            <a:lvl4pPr marL="1028700" indent="0" algn="ctr">
              <a:buFontTx/>
              <a:buNone/>
              <a:defRPr sz="2400" baseline="0"/>
            </a:lvl4pPr>
            <a:lvl5pPr marL="1371600" indent="0" algn="ctr">
              <a:buFontTx/>
              <a:buNone/>
              <a:defRPr sz="2400" baseline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5307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415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87" y="4800600"/>
            <a:ext cx="6856214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0" y="4750737"/>
            <a:ext cx="6856214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942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" y="0"/>
            <a:ext cx="227857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272540" y="0"/>
            <a:ext cx="36005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445769"/>
            <a:ext cx="1800225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5178" y="548640"/>
            <a:ext cx="3757045" cy="39433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7175" y="2194560"/>
            <a:ext cx="1800225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1851" y="4844840"/>
            <a:ext cx="1472912" cy="273844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00337" y="4844840"/>
            <a:ext cx="2614613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45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3714750"/>
            <a:ext cx="6856214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" y="3686307"/>
            <a:ext cx="6856214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0" y="3806190"/>
            <a:ext cx="5692140" cy="617220"/>
          </a:xfrm>
        </p:spPr>
        <p:txBody>
          <a:bodyPr tIns="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" y="0"/>
            <a:ext cx="6857992" cy="3686307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7219" y="4430268"/>
            <a:ext cx="5692140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980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524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87" y="4800600"/>
            <a:ext cx="6856214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0" y="4750737"/>
            <a:ext cx="6856214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1085"/>
            <a:ext cx="1478756" cy="43180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1084"/>
            <a:ext cx="4350544" cy="4318065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368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1460" y="1073639"/>
            <a:ext cx="6284155" cy="860425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3300" b="1" i="0" baseline="0">
                <a:solidFill>
                  <a:schemeClr val="accent3"/>
                </a:solidFill>
                <a:latin typeface="Roboto Slab Regular"/>
                <a:cs typeface="Roboto Slab Regular"/>
              </a:defRPr>
            </a:lvl1pPr>
            <a:lvl2pPr marL="342900" indent="0">
              <a:buFontTx/>
              <a:buNone/>
              <a:defRPr sz="3000" b="1" i="0" baseline="0">
                <a:solidFill>
                  <a:schemeClr val="tx2"/>
                </a:solidFill>
                <a:latin typeface="Helvetica"/>
                <a:cs typeface="Helvetica"/>
              </a:defRPr>
            </a:lvl2pPr>
            <a:lvl3pPr marL="685800" indent="0">
              <a:buFontTx/>
              <a:buNone/>
              <a:defRPr sz="3000" b="1" i="0" baseline="0">
                <a:solidFill>
                  <a:schemeClr val="tx2"/>
                </a:solidFill>
                <a:latin typeface="Helvetica"/>
                <a:cs typeface="Helvetica"/>
              </a:defRPr>
            </a:lvl3pPr>
            <a:lvl4pPr marL="1028700" indent="0">
              <a:buFontTx/>
              <a:buNone/>
              <a:defRPr sz="3000" b="1" i="0" baseline="0">
                <a:solidFill>
                  <a:schemeClr val="tx2"/>
                </a:solidFill>
                <a:latin typeface="Helvetica"/>
                <a:cs typeface="Helvetica"/>
              </a:defRPr>
            </a:lvl4pPr>
            <a:lvl5pPr marL="1371600" indent="0">
              <a:buFontTx/>
              <a:buNone/>
              <a:defRPr sz="3000" b="1" i="0" baseline="0">
                <a:solidFill>
                  <a:schemeClr val="tx2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43811" y="1934064"/>
            <a:ext cx="4792358" cy="498475"/>
          </a:xfrm>
          <a:prstGeom prst="rect">
            <a:avLst/>
          </a:prstGeom>
        </p:spPr>
        <p:txBody>
          <a:bodyPr vert="horz"/>
          <a:lstStyle>
            <a:lvl1pPr marL="0" indent="0" algn="ctr">
              <a:buFontTx/>
              <a:buNone/>
              <a:defRPr sz="2400" baseline="0">
                <a:solidFill>
                  <a:schemeClr val="accent3"/>
                </a:solidFill>
                <a:latin typeface="Helvetica"/>
                <a:cs typeface="Helvetica"/>
              </a:defRPr>
            </a:lvl1pPr>
            <a:lvl2pPr marL="342900" indent="0" algn="ctr">
              <a:buFontTx/>
              <a:buNone/>
              <a:defRPr sz="2400" baseline="0"/>
            </a:lvl2pPr>
            <a:lvl3pPr marL="685800" indent="0" algn="ctr">
              <a:buFontTx/>
              <a:buNone/>
              <a:defRPr sz="2400" baseline="0"/>
            </a:lvl3pPr>
            <a:lvl4pPr marL="1028700" indent="0" algn="ctr">
              <a:buFontTx/>
              <a:buNone/>
              <a:defRPr sz="2400" baseline="0"/>
            </a:lvl4pPr>
            <a:lvl5pPr marL="1371600" indent="0" algn="ctr">
              <a:buFontTx/>
              <a:buNone/>
              <a:defRPr sz="2400" baseline="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4534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67657" y="841829"/>
            <a:ext cx="5573486" cy="43905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400" b="1" i="0" baseline="0">
                <a:solidFill>
                  <a:schemeClr val="accent3"/>
                </a:solidFill>
                <a:latin typeface="Roboto Slab Regular"/>
                <a:cs typeface="Roboto Slab Regular"/>
              </a:defRPr>
            </a:lvl1pPr>
            <a:lvl2pPr marL="342900" indent="0">
              <a:buFontTx/>
              <a:buNone/>
              <a:defRPr sz="2400" b="1" i="0" baseline="0">
                <a:solidFill>
                  <a:schemeClr val="tx2"/>
                </a:solidFill>
              </a:defRPr>
            </a:lvl2pPr>
            <a:lvl3pPr marL="685800" indent="0">
              <a:buFontTx/>
              <a:buNone/>
              <a:defRPr sz="2400" b="1" i="0" baseline="0">
                <a:solidFill>
                  <a:schemeClr val="tx2"/>
                </a:solidFill>
              </a:defRPr>
            </a:lvl3pPr>
            <a:lvl4pPr marL="1028700" indent="0">
              <a:buFontTx/>
              <a:buNone/>
              <a:defRPr sz="2400" b="1" i="0" baseline="0">
                <a:solidFill>
                  <a:schemeClr val="tx2"/>
                </a:solidFill>
              </a:defRPr>
            </a:lvl4pPr>
            <a:lvl5pPr marL="1371600" indent="0">
              <a:buFontTx/>
              <a:buNone/>
              <a:defRPr sz="2400"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67657" y="1349828"/>
            <a:ext cx="5573486" cy="3281281"/>
          </a:xfrm>
          <a:prstGeom prst="rect">
            <a:avLst/>
          </a:prstGeom>
        </p:spPr>
        <p:txBody>
          <a:bodyPr vert="horz"/>
          <a:lstStyle>
            <a:lvl1pPr marL="257175" indent="-257175">
              <a:buClr>
                <a:schemeClr val="tx2"/>
              </a:buClr>
              <a:buSzPct val="80000"/>
              <a:buFont typeface="Lucida Grande"/>
              <a:buChar char="»"/>
              <a:defRPr sz="1500" b="0" i="0">
                <a:solidFill>
                  <a:schemeClr val="accent6"/>
                </a:solidFill>
                <a:latin typeface="Helvetica"/>
                <a:cs typeface="Helvetica"/>
              </a:defRPr>
            </a:lvl1pPr>
            <a:lvl2pPr marL="557213" indent="-214313">
              <a:buClr>
                <a:schemeClr val="tx2"/>
              </a:buClr>
              <a:buSzPct val="80000"/>
              <a:buFont typeface="Helvetica" panose="020B0604020202020204" pitchFamily="34" charset="0"/>
              <a:buChar char="–"/>
              <a:defRPr sz="1500" b="0" i="0">
                <a:solidFill>
                  <a:schemeClr val="accent6"/>
                </a:solidFill>
                <a:latin typeface="Helvetica"/>
                <a:cs typeface="Helvetica"/>
              </a:defRPr>
            </a:lvl2pPr>
            <a:lvl3pPr marL="857250" indent="-171450">
              <a:buClr>
                <a:schemeClr val="tx2"/>
              </a:buClr>
              <a:buSzPct val="80000"/>
              <a:buFont typeface="Lucida Grande"/>
              <a:buChar char="»"/>
              <a:defRPr sz="1500" b="0" i="0">
                <a:solidFill>
                  <a:schemeClr val="accent6"/>
                </a:solidFill>
                <a:latin typeface="Helvetica"/>
                <a:cs typeface="Helvetica"/>
              </a:defRPr>
            </a:lvl3pPr>
            <a:lvl4pPr marL="1200150" indent="-171450">
              <a:buClr>
                <a:schemeClr val="tx2"/>
              </a:buClr>
              <a:buSzPct val="80000"/>
              <a:buFont typeface="Lucida Grande"/>
              <a:buChar char="»"/>
              <a:defRPr sz="1500" b="0" i="0">
                <a:solidFill>
                  <a:schemeClr val="accent6"/>
                </a:solidFill>
                <a:latin typeface="Helvetica"/>
                <a:cs typeface="Helvetica"/>
              </a:defRPr>
            </a:lvl4pPr>
            <a:lvl5pPr marL="1543050" indent="-171450">
              <a:buClr>
                <a:schemeClr val="tx2"/>
              </a:buClr>
              <a:buSzPct val="80000"/>
              <a:buFont typeface="Lucida Grande"/>
              <a:buChar char="»"/>
              <a:defRPr sz="1500" b="0" i="0">
                <a:solidFill>
                  <a:schemeClr val="accent6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63851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4686300"/>
            <a:ext cx="6858000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0" y="4686300"/>
            <a:ext cx="6858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0" y="0"/>
            <a:ext cx="6858000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 flipV="1">
            <a:off x="0" y="0"/>
            <a:ext cx="0" cy="46863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V="1">
            <a:off x="6858000" y="0"/>
            <a:ext cx="0" cy="468630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314451"/>
            <a:ext cx="5829300" cy="1385888"/>
          </a:xfrm>
        </p:spPr>
        <p:txBody>
          <a:bodyPr>
            <a:normAutofit/>
          </a:bodyPr>
          <a:lstStyle>
            <a:lvl1pPr>
              <a:defRPr sz="3300" b="0">
                <a:latin typeface="Franklin Gothic Medium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591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SL_186K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214" y="4704259"/>
            <a:ext cx="1179635" cy="325607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307732" y="5000558"/>
            <a:ext cx="5070230" cy="0"/>
          </a:xfrm>
          <a:prstGeom prst="line">
            <a:avLst/>
          </a:prstGeom>
          <a:ln w="12700" cmpd="sng">
            <a:solidFill>
              <a:srgbClr val="C80A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8143" y="215657"/>
            <a:ext cx="6169820" cy="673344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400" b="1" i="0" baseline="0">
                <a:solidFill>
                  <a:schemeClr val="accent3"/>
                </a:solidFill>
                <a:latin typeface="Roboto Slab Regular"/>
                <a:cs typeface="Roboto Slab Regular"/>
              </a:defRPr>
            </a:lvl1pPr>
            <a:lvl2pPr marL="342900" indent="0">
              <a:buFontTx/>
              <a:buNone/>
              <a:defRPr sz="2400" b="1" i="0" baseline="0">
                <a:solidFill>
                  <a:schemeClr val="tx2"/>
                </a:solidFill>
              </a:defRPr>
            </a:lvl2pPr>
            <a:lvl3pPr marL="685800" indent="0">
              <a:buFontTx/>
              <a:buNone/>
              <a:defRPr sz="2400" b="1" i="0" baseline="0">
                <a:solidFill>
                  <a:schemeClr val="tx2"/>
                </a:solidFill>
              </a:defRPr>
            </a:lvl3pPr>
            <a:lvl4pPr marL="1028700" indent="0">
              <a:buFontTx/>
              <a:buNone/>
              <a:defRPr sz="2400" b="1" i="0" baseline="0">
                <a:solidFill>
                  <a:schemeClr val="tx2"/>
                </a:solidFill>
              </a:defRPr>
            </a:lvl4pPr>
            <a:lvl5pPr marL="1371600" indent="0">
              <a:buFontTx/>
              <a:buNone/>
              <a:defRPr sz="2400" b="1" i="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88144" y="1013006"/>
            <a:ext cx="6169819" cy="3618104"/>
          </a:xfrm>
          <a:prstGeom prst="rect">
            <a:avLst/>
          </a:prstGeom>
        </p:spPr>
        <p:txBody>
          <a:bodyPr vert="horz"/>
          <a:lstStyle>
            <a:lvl1pPr marL="257175" indent="-257175">
              <a:buClr>
                <a:schemeClr val="tx2"/>
              </a:buClr>
              <a:buSzPct val="80000"/>
              <a:buFont typeface="Lucida Grande"/>
              <a:buChar char="»"/>
              <a:defRPr sz="1500" b="0" i="0">
                <a:solidFill>
                  <a:schemeClr val="accent6"/>
                </a:solidFill>
                <a:latin typeface="Helvetica"/>
                <a:cs typeface="Helvetica"/>
              </a:defRPr>
            </a:lvl1pPr>
            <a:lvl2pPr marL="557213" indent="-214313">
              <a:buClr>
                <a:schemeClr val="tx2"/>
              </a:buClr>
              <a:buSzPct val="80000"/>
              <a:buFont typeface="Helvetica" panose="020B0604020202020204" pitchFamily="34" charset="0"/>
              <a:buChar char="–"/>
              <a:defRPr sz="1500" b="0" i="0">
                <a:solidFill>
                  <a:schemeClr val="accent6"/>
                </a:solidFill>
                <a:latin typeface="Helvetica"/>
                <a:cs typeface="Helvetica"/>
              </a:defRPr>
            </a:lvl2pPr>
            <a:lvl3pPr marL="857250" indent="-171450">
              <a:buClr>
                <a:schemeClr val="tx2"/>
              </a:buClr>
              <a:buSzPct val="80000"/>
              <a:buFont typeface="Lucida Grande"/>
              <a:buChar char="»"/>
              <a:defRPr sz="1500" b="0" i="0">
                <a:solidFill>
                  <a:schemeClr val="accent6"/>
                </a:solidFill>
                <a:latin typeface="Helvetica"/>
                <a:cs typeface="Helvetica"/>
              </a:defRPr>
            </a:lvl3pPr>
            <a:lvl4pPr marL="1200150" indent="-171450">
              <a:buClr>
                <a:schemeClr val="tx2"/>
              </a:buClr>
              <a:buSzPct val="80000"/>
              <a:buFont typeface="Lucida Grande"/>
              <a:buChar char="»"/>
              <a:defRPr sz="1500" b="0" i="0">
                <a:solidFill>
                  <a:schemeClr val="accent6"/>
                </a:solidFill>
                <a:latin typeface="Helvetica"/>
                <a:cs typeface="Helvetica"/>
              </a:defRPr>
            </a:lvl4pPr>
            <a:lvl5pPr marL="1543050" indent="-171450">
              <a:buClr>
                <a:schemeClr val="tx2"/>
              </a:buClr>
              <a:buSzPct val="80000"/>
              <a:buFont typeface="Lucida Grande"/>
              <a:buChar char="»"/>
              <a:defRPr sz="1500" b="0" i="0">
                <a:solidFill>
                  <a:schemeClr val="accent6"/>
                </a:solidFill>
                <a:latin typeface="Helvetica"/>
                <a:cs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 descr="Red_DottedLine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3" y="921543"/>
            <a:ext cx="6172200" cy="4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33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754697"/>
            <a:ext cx="6172200" cy="646838"/>
          </a:xfrm>
          <a:prstGeom prst="rect">
            <a:avLst/>
          </a:prstGeom>
        </p:spPr>
        <p:txBody>
          <a:bodyPr vert="horz"/>
          <a:lstStyle>
            <a:lvl1pPr algn="ctr">
              <a:defRPr sz="2100" b="0" i="0">
                <a:solidFill>
                  <a:schemeClr val="accent3"/>
                </a:solidFill>
                <a:latin typeface="Roboto Slab Regular"/>
                <a:cs typeface="Roboto Slab Regular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 descr="FSL_186K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214" y="4704259"/>
            <a:ext cx="1179635" cy="325607"/>
          </a:xfrm>
          <a:prstGeom prst="rect">
            <a:avLst/>
          </a:prstGeom>
        </p:spPr>
      </p:pic>
      <p:cxnSp>
        <p:nvCxnSpPr>
          <p:cNvPr id="4" name="Straight Connector 3"/>
          <p:cNvCxnSpPr/>
          <p:nvPr userDrawn="1"/>
        </p:nvCxnSpPr>
        <p:spPr>
          <a:xfrm flipH="1">
            <a:off x="307732" y="5000558"/>
            <a:ext cx="5070230" cy="0"/>
          </a:xfrm>
          <a:prstGeom prst="line">
            <a:avLst/>
          </a:prstGeom>
          <a:ln w="12700" cmpd="sng">
            <a:solidFill>
              <a:srgbClr val="C80A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42900" y="772381"/>
            <a:ext cx="6172200" cy="294005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76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41772"/>
            <a:ext cx="5829300" cy="1790700"/>
          </a:xfrm>
          <a:prstGeom prst="rect">
            <a:avLst/>
          </a:prstGeom>
        </p:spPr>
        <p:txBody>
          <a:bodyPr anchor="b"/>
          <a:lstStyle>
            <a:lvl1pPr algn="ctr">
              <a:defRPr sz="3375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>
                <a:solidFill>
                  <a:schemeClr val="accent3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4767264"/>
            <a:ext cx="1543050" cy="273844"/>
          </a:xfrm>
          <a:prstGeom prst="rect">
            <a:avLst/>
          </a:prstGeom>
        </p:spPr>
        <p:txBody>
          <a:bodyPr/>
          <a:lstStyle/>
          <a:p>
            <a:fld id="{FDEC5AC2-5D5B-4071-A684-3F07C17908CE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4767264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4767264"/>
            <a:ext cx="1543050" cy="273844"/>
          </a:xfrm>
          <a:prstGeom prst="rect">
            <a:avLst/>
          </a:prstGeom>
        </p:spPr>
        <p:txBody>
          <a:bodyPr/>
          <a:lstStyle/>
          <a:p>
            <a:fld id="{30FBBEC7-5FA4-4CDF-8024-5ACB606054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846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87" y="4800600"/>
            <a:ext cx="6856214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0" y="4750737"/>
            <a:ext cx="6856214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569214"/>
            <a:ext cx="5657850" cy="267462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8779" y="3341716"/>
            <a:ext cx="5657850" cy="85725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79308" y="3257550"/>
            <a:ext cx="555498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035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28D29-1ECB-41DF-951B-2A23F95AD026}" type="datetimeFigureOut">
              <a:rPr lang="en-US" dirty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3F4F-51B2-42EE-AFA2-40C4572185C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48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87" y="4800600"/>
            <a:ext cx="6856214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0" y="4750737"/>
            <a:ext cx="6856214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220" y="569214"/>
            <a:ext cx="5657850" cy="267462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220" y="3339846"/>
            <a:ext cx="5657850" cy="85725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79308" y="3257550"/>
            <a:ext cx="555498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44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7220" y="214953"/>
            <a:ext cx="5657850" cy="10880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220" y="1384301"/>
            <a:ext cx="2777490" cy="3017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97580" y="1384303"/>
            <a:ext cx="2777490" cy="30175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48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17220" y="214953"/>
            <a:ext cx="5657850" cy="10880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220" y="1384539"/>
            <a:ext cx="277749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" y="1936751"/>
            <a:ext cx="2777490" cy="24650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97580" y="1384539"/>
            <a:ext cx="277749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7580" y="1936751"/>
            <a:ext cx="2777490" cy="24650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21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800600"/>
            <a:ext cx="6858001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4750737"/>
            <a:ext cx="6858001" cy="49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7220" y="214953"/>
            <a:ext cx="5657850" cy="10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7219" y="1384301"/>
            <a:ext cx="5657851" cy="301752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1" y="4844840"/>
            <a:ext cx="139065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73480" y="4844840"/>
            <a:ext cx="271282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69009" y="4844840"/>
            <a:ext cx="73801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71362" y="1303384"/>
            <a:ext cx="560641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956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</p:sldLayoutIdLst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creativecommons.org/licenses/by-nc/4.0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myersc2@miamioh.edu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>
                <a:latin typeface="Arial" panose="020B0604020202020204" pitchFamily="34" charset="0"/>
                <a:cs typeface="Arial" panose="020B0604020202020204" pitchFamily="34" charset="0"/>
              </a:rPr>
              <a:t>Copyright Basics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6 Things EVERY LIBRARIAN SHOULD Know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559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#6-Reasons to Consider Copyright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It’s the law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Modeling the behavior we expect from our users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It’s can be a bit confusing, but only at first</a:t>
            </a:r>
          </a:p>
        </p:txBody>
      </p:sp>
    </p:spTree>
    <p:extLst>
      <p:ext uri="{BB962C8B-B14F-4D97-AF65-F5344CB8AC3E}">
        <p14:creationId xmlns:p14="http://schemas.microsoft.com/office/powerpoint/2010/main" val="4211792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Copyright Decision Tree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782" y="1404518"/>
            <a:ext cx="4768726" cy="311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671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80000"/>
              <a:buFont typeface="Calibri" panose="020F0502020204030204" pitchFamily="34" charset="0"/>
              <a:buChar char="»"/>
            </a:pPr>
            <a:r>
              <a:rPr lang="en-US" sz="2400" dirty="0"/>
              <a:t>What are the common copyright scenarios you encounter on the job?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80000"/>
              <a:buFont typeface="Calibri" panose="020F0502020204030204" pitchFamily="34" charset="0"/>
              <a:buChar char="»"/>
            </a:pPr>
            <a:r>
              <a:rPr lang="en-US" sz="2400" dirty="0"/>
              <a:t>What copyright questions are patrons asking?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864A829-CC07-4E21-A0FE-1EA24CFDC6D4}"/>
              </a:ext>
            </a:extLst>
          </p:cNvPr>
          <p:cNvGrpSpPr/>
          <p:nvPr/>
        </p:nvGrpSpPr>
        <p:grpSpPr>
          <a:xfrm>
            <a:off x="322967" y="3955710"/>
            <a:ext cx="6246353" cy="552919"/>
            <a:chOff x="306847" y="1535797"/>
            <a:chExt cx="8837153" cy="64633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292AA3-9CC9-4204-A9CF-CA35CEDC6DFA}"/>
                </a:ext>
              </a:extLst>
            </p:cNvPr>
            <p:cNvSpPr/>
            <p:nvPr/>
          </p:nvSpPr>
          <p:spPr>
            <a:xfrm>
              <a:off x="1676400" y="1535797"/>
              <a:ext cx="7467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This work is licensed under a </a:t>
              </a:r>
              <a:r>
                <a:rPr lang="en-US" dirty="0">
                  <a:hlinkClick r:id="rId2"/>
                </a:rPr>
                <a:t>Creative Commons Attribution-NonCommercial 4.0 International License</a:t>
              </a:r>
              <a:r>
                <a:rPr lang="en-US" dirty="0"/>
                <a:t>.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4C5E524-5AD3-4684-9E76-9BD038109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847" y="1677987"/>
              <a:ext cx="1293353" cy="4556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9822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7219" y="1514245"/>
            <a:ext cx="5657851" cy="2887575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800" dirty="0"/>
              <a:t>Carla Myers</a:t>
            </a:r>
            <a:br>
              <a:rPr lang="en-US" sz="2800" dirty="0"/>
            </a:br>
            <a:r>
              <a:rPr lang="en-US" sz="2800" dirty="0"/>
              <a:t>Assistant Librarian</a:t>
            </a:r>
            <a:br>
              <a:rPr lang="en-US" sz="2800" dirty="0"/>
            </a:br>
            <a:r>
              <a:rPr lang="en-US" sz="2800" dirty="0"/>
              <a:t>Coordinator of Scholarly Communications</a:t>
            </a:r>
            <a:br>
              <a:rPr lang="en-US" sz="2800" dirty="0"/>
            </a:br>
            <a:r>
              <a:rPr lang="en-US" sz="2800" dirty="0"/>
              <a:t>Miami University Libraries</a:t>
            </a:r>
            <a:br>
              <a:rPr lang="en-US" sz="2800" dirty="0"/>
            </a:br>
            <a:r>
              <a:rPr lang="en-US" sz="2800" dirty="0"/>
              <a:t>513-529-3935</a:t>
            </a:r>
            <a:br>
              <a:rPr lang="en-US" sz="2800" dirty="0"/>
            </a:br>
            <a:r>
              <a:rPr lang="en-US" sz="2800" dirty="0">
                <a:solidFill>
                  <a:srgbClr val="0000FF"/>
                </a:solidFill>
                <a:hlinkClick r:id="rId2"/>
              </a:rPr>
              <a:t>myersc2@miamioh.edu</a:t>
            </a:r>
            <a:br>
              <a:rPr lang="en-US" sz="1600" dirty="0">
                <a:solidFill>
                  <a:srgbClr val="0000FF"/>
                </a:solidFill>
              </a:rPr>
            </a:br>
            <a:br>
              <a:rPr lang="en-US" sz="16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28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z="1875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2400" dirty="0"/>
              <a:t>The information provided in this presentation should not be taken as legal advice. If you have a legal question you should consult your institution’s legal counsel.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2863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#1-Securing Copyright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7657" y="1360626"/>
            <a:ext cx="5890306" cy="3270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Copyright protection is instantly granted when an original, eligible work is fixed in a tangible medium of expression (17 U.S.C. § 102).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575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#2-Copyright Lasts a Long Time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Life of the author +70 years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For an anonymous work, works prepared under a pseudonym, or a work made for hire, the copyright endures for a term of 95 years from the year of its first publication or a term of 120 years from the year of its creation, whichever expires first.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3184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#3-Copyright Infringement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Copyright infringement occurs when we take advantage of one of the rights granted under the law without the consent of the rightsholder.</a:t>
            </a:r>
          </a:p>
          <a:p>
            <a:pPr lvl="1">
              <a:defRPr/>
            </a:pPr>
            <a:r>
              <a:rPr lang="en-US" sz="2400" dirty="0"/>
              <a:t>Making copies of works</a:t>
            </a:r>
          </a:p>
          <a:p>
            <a:pPr lvl="1">
              <a:defRPr/>
            </a:pPr>
            <a:r>
              <a:rPr lang="en-US" sz="2400" dirty="0"/>
              <a:t>Sharing copies of works with others</a:t>
            </a:r>
          </a:p>
          <a:p>
            <a:pPr lvl="1">
              <a:defRPr/>
            </a:pPr>
            <a:r>
              <a:rPr lang="en-US" sz="2400" dirty="0"/>
              <a:t>Making alternate versions</a:t>
            </a:r>
          </a:p>
          <a:p>
            <a:pPr lvl="1">
              <a:defRPr/>
            </a:pPr>
            <a:r>
              <a:rPr lang="en-US" sz="2400" dirty="0"/>
              <a:t>Showing a work publically</a:t>
            </a:r>
          </a:p>
          <a:p>
            <a:pPr lvl="1">
              <a:defRPr/>
            </a:pPr>
            <a:r>
              <a:rPr lang="en-US" sz="2400" dirty="0"/>
              <a:t>Performing a work publically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055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#4-Common Misconceptions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In an educational/nonprofit setting, I don’t have to worry about copyright.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I can reuse 10% or one chapter from a book, and that’s ok.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So long as money is not being made, there’s no need to worry about copyright infringement.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It’s ok to use something one time, but you must seek permission for subsequent use.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I’ll never get caught!</a:t>
            </a:r>
          </a:p>
        </p:txBody>
      </p:sp>
    </p:spTree>
    <p:extLst>
      <p:ext uri="{BB962C8B-B14F-4D97-AF65-F5344CB8AC3E}">
        <p14:creationId xmlns:p14="http://schemas.microsoft.com/office/powerpoint/2010/main" val="2335723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#5-Reusing Works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marL="385763" indent="-3857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dirty="0"/>
              <a:t>You own the copyright, or</a:t>
            </a:r>
          </a:p>
          <a:p>
            <a:pPr marL="385763" indent="-3857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dirty="0"/>
              <a:t>The work is in the public domain or has no copyright protection, or</a:t>
            </a:r>
          </a:p>
          <a:p>
            <a:pPr marL="385763" indent="-3857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dirty="0"/>
              <a:t>The item you are using is a Creative Commons or Open Access work, or</a:t>
            </a:r>
          </a:p>
          <a:p>
            <a:pPr marL="385763" indent="-3857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dirty="0"/>
              <a:t>The use is a “Fair Use” as defined under 17 U.S.C. § 107 or the use falls under one of the other copyright exemptions, or</a:t>
            </a:r>
          </a:p>
          <a:p>
            <a:pPr marL="385763" indent="-3857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dirty="0"/>
              <a:t>You obtain permission to use the work from the rightsholder,</a:t>
            </a:r>
          </a:p>
          <a:p>
            <a:pPr marL="385763" indent="-3857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dirty="0"/>
              <a:t>You obtain a license to use the work.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230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Legal Exceptions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Many exceptions to copyright, with a few specific to education and libraries</a:t>
            </a:r>
          </a:p>
          <a:p>
            <a:pPr marL="171450" indent="-171450">
              <a:buClr>
                <a:schemeClr val="accent1">
                  <a:lumMod val="50000"/>
                </a:schemeClr>
              </a:buClr>
              <a:buSzPct val="100000"/>
              <a:buFont typeface="Calibri" panose="020F0502020204030204" pitchFamily="34" charset="0"/>
              <a:buChar char="»"/>
            </a:pPr>
            <a:r>
              <a:rPr lang="en-US" dirty="0"/>
              <a:t>Fair Use</a:t>
            </a:r>
          </a:p>
          <a:p>
            <a:pPr marL="171450" indent="-171450">
              <a:buClr>
                <a:schemeClr val="accent1">
                  <a:lumMod val="50000"/>
                </a:schemeClr>
              </a:buClr>
              <a:buSzPct val="100000"/>
              <a:buFont typeface="Calibri" panose="020F0502020204030204" pitchFamily="34" charset="0"/>
              <a:buChar char="»"/>
            </a:pPr>
            <a:r>
              <a:rPr lang="en-US" dirty="0"/>
              <a:t>Library Copying</a:t>
            </a:r>
          </a:p>
          <a:p>
            <a:pPr marL="171450" indent="-171450">
              <a:buClr>
                <a:schemeClr val="accent1">
                  <a:lumMod val="50000"/>
                </a:schemeClr>
              </a:buClr>
              <a:buSzPct val="100000"/>
              <a:buFont typeface="Calibri" panose="020F0502020204030204" pitchFamily="34" charset="0"/>
              <a:buChar char="»"/>
            </a:pPr>
            <a:r>
              <a:rPr lang="en-US" dirty="0"/>
              <a:t>First Sale Doctrine</a:t>
            </a:r>
          </a:p>
          <a:p>
            <a:pPr marL="171450" indent="-171450">
              <a:buClr>
                <a:schemeClr val="accent1">
                  <a:lumMod val="50000"/>
                </a:schemeClr>
              </a:buClr>
              <a:buSzPct val="100000"/>
              <a:buFont typeface="Calibri" panose="020F0502020204030204" pitchFamily="34" charset="0"/>
              <a:buChar char="»"/>
            </a:pPr>
            <a:r>
              <a:rPr lang="en-US" dirty="0"/>
              <a:t>Face-to-face teaching</a:t>
            </a:r>
          </a:p>
          <a:p>
            <a:pPr marL="171450" indent="-171450">
              <a:buClr>
                <a:schemeClr val="accent1">
                  <a:lumMod val="50000"/>
                </a:schemeClr>
              </a:buClr>
              <a:buSzPct val="100000"/>
              <a:buFont typeface="Calibri" panose="020F0502020204030204" pitchFamily="34" charset="0"/>
              <a:buChar char="»"/>
            </a:pPr>
            <a:r>
              <a:rPr lang="en-US" dirty="0"/>
              <a:t>Displays and performances for distance learning (TEACH Act)</a:t>
            </a:r>
          </a:p>
          <a:p>
            <a:pPr marL="171450" indent="-171450">
              <a:buClr>
                <a:schemeClr val="accent1">
                  <a:lumMod val="50000"/>
                </a:schemeClr>
              </a:buClr>
              <a:buSzPct val="100000"/>
              <a:buFont typeface="Calibri" panose="020F0502020204030204" pitchFamily="34" charset="0"/>
              <a:buChar char="»"/>
            </a:pPr>
            <a:r>
              <a:rPr lang="en-US" dirty="0"/>
              <a:t>Special formats for those with disabilities</a:t>
            </a:r>
          </a:p>
          <a:p>
            <a:pPr marL="171450" indent="-171450">
              <a:buClr>
                <a:schemeClr val="accent1">
                  <a:lumMod val="50000"/>
                </a:schemeClr>
              </a:buClr>
              <a:buSzPct val="100000"/>
              <a:buFont typeface="Calibri" panose="020F0502020204030204" pitchFamily="34" charset="0"/>
              <a:buChar char="»"/>
            </a:pPr>
            <a:r>
              <a:rPr lang="en-US" dirty="0"/>
              <a:t>Digital Millennium Copyright Act</a:t>
            </a:r>
          </a:p>
        </p:txBody>
      </p:sp>
    </p:spTree>
    <p:extLst>
      <p:ext uri="{BB962C8B-B14F-4D97-AF65-F5344CB8AC3E}">
        <p14:creationId xmlns:p14="http://schemas.microsoft.com/office/powerpoint/2010/main" val="48338556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5">
      <a:dk1>
        <a:srgbClr val="C80A2A"/>
      </a:dk1>
      <a:lt1>
        <a:srgbClr val="FFFFFF"/>
      </a:lt1>
      <a:dk2>
        <a:srgbClr val="C80A2A"/>
      </a:dk2>
      <a:lt2>
        <a:srgbClr val="FFFFFF"/>
      </a:lt2>
      <a:accent1>
        <a:srgbClr val="C80A2A"/>
      </a:accent1>
      <a:accent2>
        <a:srgbClr val="FFFFFF"/>
      </a:accent2>
      <a:accent3>
        <a:srgbClr val="000000"/>
      </a:accent3>
      <a:accent4>
        <a:srgbClr val="FFFFFF"/>
      </a:accent4>
      <a:accent5>
        <a:srgbClr val="C80A2A"/>
      </a:accent5>
      <a:accent6>
        <a:srgbClr val="000000"/>
      </a:accent6>
      <a:hlink>
        <a:srgbClr val="0000FF"/>
      </a:hlink>
      <a:folHlink>
        <a:srgbClr val="40404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Retrospect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000000"/>
      </a:accent3>
      <a:accent4>
        <a:srgbClr val="FFC000"/>
      </a:accent4>
      <a:accent5>
        <a:srgbClr val="4472C4"/>
      </a:accent5>
      <a:accent6>
        <a:srgbClr val="000000"/>
      </a:accent6>
      <a:hlink>
        <a:srgbClr val="0563C1"/>
      </a:hlink>
      <a:folHlink>
        <a:srgbClr val="954F7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9047</TotalTime>
  <Words>457</Words>
  <Application>Microsoft Office PowerPoint</Application>
  <PresentationFormat>Custom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Franklin Gothic Medium</vt:lpstr>
      <vt:lpstr>Helvetica</vt:lpstr>
      <vt:lpstr>Lucida Grande</vt:lpstr>
      <vt:lpstr>Roboto Slab Regular</vt:lpstr>
      <vt:lpstr>Custom Design</vt:lpstr>
      <vt:lpstr>Retrospect</vt:lpstr>
      <vt:lpstr>Copyright Basics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Legal Exceptions</vt:lpstr>
      <vt:lpstr>PowerPoint Presentation</vt:lpstr>
      <vt:lpstr>Copyright Decision Tree</vt:lpstr>
      <vt:lpstr>Q&amp;A!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campus!</dc:title>
  <dc:subject/>
  <dc:creator>Donna Barnet</dc:creator>
  <cp:keywords/>
  <dc:description/>
  <cp:lastModifiedBy>Carla Myers</cp:lastModifiedBy>
  <cp:revision>271</cp:revision>
  <cp:lastPrinted>2017-05-17T17:36:22Z</cp:lastPrinted>
  <dcterms:created xsi:type="dcterms:W3CDTF">2011-09-09T19:38:31Z</dcterms:created>
  <dcterms:modified xsi:type="dcterms:W3CDTF">2018-01-24T04:48:38Z</dcterms:modified>
  <cp:category/>
</cp:coreProperties>
</file>