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 id="2147483669" r:id="rId2"/>
  </p:sldMasterIdLst>
  <p:notesMasterIdLst>
    <p:notesMasterId r:id="rId3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embeddedFontLst>
    <p:embeddedFont>
      <p:font typeface="Helvetica Neue" panose="020B0604020202020204" charset="0"/>
      <p:regular r:id="rId34"/>
      <p:bold r:id="rId35"/>
      <p:italic r:id="rId36"/>
      <p:boldItalic r:id="rId37"/>
    </p:embeddedFont>
    <p:embeddedFont>
      <p:font typeface="Calibri" panose="020F050202020403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9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www.ijee.ie/contents/c290613.html" TargetMode="External"/><Relationship Id="rId13" Type="http://schemas.openxmlformats.org/officeDocument/2006/relationships/hyperlink" Target="https://www.google.com/url?sa=t&amp;rct=j&amp;q=&amp;esrc=s&amp;source=web&amp;cd=1&amp;cad=rja&amp;uact=8&amp;ved=0CCAQFjAA&amp;url=https://oli.cmu.edu/wp-oli/wp-content/uploads/2012/05/Lovett_2008_Statistics_Accelerated_Learning_Study.pdf&amp;ei=_hO0VLvPGMXXoASJmYCQBQ&amp;usg=AFQjCNESvJLhVL0xgbN0tbk3qf-7G8vUyg&amp;sig2=GqA5aI9ae5kTCde2d4qxMw&amp;bvm=bv.83339334,d.cGU" TargetMode="External"/><Relationship Id="rId3" Type="http://schemas.openxmlformats.org/officeDocument/2006/relationships/hyperlink" Target="http://www.educause.edu/library/resources/assessing-impact-and-efficacy-open-access-chemwiki-textbook-project" TargetMode="External"/><Relationship Id="rId7" Type="http://schemas.openxmlformats.org/officeDocument/2006/relationships/hyperlink" Target="http://www.eurodl.org/index.php?p=archives&amp;year=2012&amp;halfyear=2&amp;article=533" TargetMode="External"/><Relationship Id="rId12" Type="http://schemas.openxmlformats.org/officeDocument/2006/relationships/hyperlink" Target="http://www.johnhiltoniii.org/wp-content/uploads/2011/07/One-Colleges-Use-of-an-Open-Psychology-Textbook-preprint.doc2.docx" TargetMode="External"/><Relationship Id="rId2" Type="http://schemas.openxmlformats.org/officeDocument/2006/relationships/slide" Target="../slides/slide16.xml"/><Relationship Id="rId16" Type="http://schemas.openxmlformats.org/officeDocument/2006/relationships/hyperlink" Target="http://www.irrodl.org/index.php/irrodl/article/view/1153/2256" TargetMode="External"/><Relationship Id="rId1" Type="http://schemas.openxmlformats.org/officeDocument/2006/relationships/notesMaster" Target="../notesMasters/notesMaster1.xml"/><Relationship Id="rId6" Type="http://schemas.openxmlformats.org/officeDocument/2006/relationships/hyperlink" Target="http://onlinelibrary.wiley.com/doi/10.1002/pam.21728/full" TargetMode="External"/><Relationship Id="rId11" Type="http://schemas.openxmlformats.org/officeDocument/2006/relationships/hyperlink" Target="http://www.johnhiltoniii.org/wp-content/uploads/2012/11/One-Colleges-Use-of-an-Open-Psychology-Textbook-preprint.doc.docx" TargetMode="External"/><Relationship Id="rId5" Type="http://schemas.openxmlformats.org/officeDocument/2006/relationships/hyperlink" Target="http://mitcet.mit.edu/wp-content/uploads/2012/05/BowenReport-2012.pdf" TargetMode="External"/><Relationship Id="rId15" Type="http://schemas.openxmlformats.org/officeDocument/2006/relationships/hyperlink" Target="http://edr.sagepub.com/content/43/7/341.full" TargetMode="External"/><Relationship Id="rId10" Type="http://schemas.openxmlformats.org/officeDocument/2006/relationships/hyperlink" Target="http://www.irrodl.org/index.php/irrodl/article/view/1523/2652" TargetMode="External"/><Relationship Id="rId4" Type="http://schemas.openxmlformats.org/officeDocument/2006/relationships/hyperlink" Target="http://chemwiki.ucdavis.edu/@api/deki/files/33530/Newsletter.10.pdf" TargetMode="External"/><Relationship Id="rId9" Type="http://schemas.openxmlformats.org/officeDocument/2006/relationships/hyperlink" Target="http://openedgroup.org/wp-content/uploads/2015/02/Manuscript_draft_ijee2802ns.pdf" TargetMode="External"/><Relationship Id="rId14" Type="http://schemas.openxmlformats.org/officeDocument/2006/relationships/hyperlink" Target="http://www.educause.edu/ero/article/adopting-oer-case-study-cross-institutional-collaboration-and-innovation" TargetMode="Externa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www.ijee.ie/contents/c290613.html" TargetMode="External"/><Relationship Id="rId13" Type="http://schemas.openxmlformats.org/officeDocument/2006/relationships/hyperlink" Target="https://www.google.com/url?sa=t&amp;rct=j&amp;q=&amp;esrc=s&amp;source=web&amp;cd=1&amp;cad=rja&amp;uact=8&amp;ved=0CCAQFjAA&amp;url=https://oli.cmu.edu/wp-oli/wp-content/uploads/2012/05/Lovett_2008_Statistics_Accelerated_Learning_Study.pdf&amp;ei=_hO0VLvPGMXXoASJmYCQBQ&amp;usg=AFQjCNESvJLhVL0xgbN0tbk3qf-7G8vUyg&amp;sig2=GqA5aI9ae5kTCde2d4qxMw&amp;bvm=bv.83339334,d.cGU" TargetMode="External"/><Relationship Id="rId3" Type="http://schemas.openxmlformats.org/officeDocument/2006/relationships/hyperlink" Target="http://www.educause.edu/library/resources/assessing-impact-and-efficacy-open-access-chemwiki-textbook-project" TargetMode="External"/><Relationship Id="rId7" Type="http://schemas.openxmlformats.org/officeDocument/2006/relationships/hyperlink" Target="http://www.eurodl.org/index.php?p=archives&amp;year=2012&amp;halfyear=2&amp;article=533" TargetMode="External"/><Relationship Id="rId12" Type="http://schemas.openxmlformats.org/officeDocument/2006/relationships/hyperlink" Target="http://www.johnhiltoniii.org/wp-content/uploads/2011/07/One-Colleges-Use-of-an-Open-Psychology-Textbook-preprint.doc2.docx" TargetMode="External"/><Relationship Id="rId2" Type="http://schemas.openxmlformats.org/officeDocument/2006/relationships/slide" Target="../slides/slide17.xml"/><Relationship Id="rId16" Type="http://schemas.openxmlformats.org/officeDocument/2006/relationships/hyperlink" Target="http://www.irrodl.org/index.php/irrodl/article/view/1153/2256" TargetMode="External"/><Relationship Id="rId1" Type="http://schemas.openxmlformats.org/officeDocument/2006/relationships/notesMaster" Target="../notesMasters/notesMaster1.xml"/><Relationship Id="rId6" Type="http://schemas.openxmlformats.org/officeDocument/2006/relationships/hyperlink" Target="http://onlinelibrary.wiley.com/doi/10.1002/pam.21728/full" TargetMode="External"/><Relationship Id="rId11" Type="http://schemas.openxmlformats.org/officeDocument/2006/relationships/hyperlink" Target="http://www.johnhiltoniii.org/wp-content/uploads/2012/11/One-Colleges-Use-of-an-Open-Psychology-Textbook-preprint.doc.docx" TargetMode="External"/><Relationship Id="rId5" Type="http://schemas.openxmlformats.org/officeDocument/2006/relationships/hyperlink" Target="http://mitcet.mit.edu/wp-content/uploads/2012/05/BowenReport-2012.pdf" TargetMode="External"/><Relationship Id="rId15" Type="http://schemas.openxmlformats.org/officeDocument/2006/relationships/hyperlink" Target="http://edr.sagepub.com/content/43/7/341.full" TargetMode="External"/><Relationship Id="rId10" Type="http://schemas.openxmlformats.org/officeDocument/2006/relationships/hyperlink" Target="http://www.irrodl.org/index.php/irrodl/article/view/1523/2652" TargetMode="External"/><Relationship Id="rId4" Type="http://schemas.openxmlformats.org/officeDocument/2006/relationships/hyperlink" Target="http://chemwiki.ucdavis.edu/@api/deki/files/33530/Newsletter.10.pdf" TargetMode="External"/><Relationship Id="rId9" Type="http://schemas.openxmlformats.org/officeDocument/2006/relationships/hyperlink" Target="http://openedgroup.org/wp-content/uploads/2015/02/Manuscript_draft_ijee2802ns.pdf" TargetMode="External"/><Relationship Id="rId14" Type="http://schemas.openxmlformats.org/officeDocument/2006/relationships/hyperlink" Target="http://www.educause.edu/ero/article/adopting-oer-case-study-cross-institutional-collaboration-and-innovation" TargetMode="External"/></Relationships>
</file>

<file path=ppt/notesSlides/_rels/notesSlide18.xml.rels><?xml version="1.0" encoding="UTF-8" standalone="yes"?>
<Relationships xmlns="http://schemas.openxmlformats.org/package/2006/relationships"><Relationship Id="rId8" Type="http://schemas.openxmlformats.org/officeDocument/2006/relationships/hyperlink" Target="http://www.ijee.ie/contents/c290613.html" TargetMode="External"/><Relationship Id="rId13" Type="http://schemas.openxmlformats.org/officeDocument/2006/relationships/hyperlink" Target="https://www.google.com/url?sa=t&amp;rct=j&amp;q=&amp;esrc=s&amp;source=web&amp;cd=1&amp;cad=rja&amp;uact=8&amp;ved=0CCAQFjAA&amp;url=https://oli.cmu.edu/wp-oli/wp-content/uploads/2012/05/Lovett_2008_Statistics_Accelerated_Learning_Study.pdf&amp;ei=_hO0VLvPGMXXoASJmYCQBQ&amp;usg=AFQjCNESvJLhVL0xgbN0tbk3qf-7G8vUyg&amp;sig2=GqA5aI9ae5kTCde2d4qxMw&amp;bvm=bv.83339334,d.cGU" TargetMode="External"/><Relationship Id="rId3" Type="http://schemas.openxmlformats.org/officeDocument/2006/relationships/hyperlink" Target="http://www.educause.edu/library/resources/assessing-impact-and-efficacy-open-access-chemwiki-textbook-project" TargetMode="External"/><Relationship Id="rId7" Type="http://schemas.openxmlformats.org/officeDocument/2006/relationships/hyperlink" Target="http://www.eurodl.org/index.php?p=archives&amp;year=2012&amp;halfyear=2&amp;article=533" TargetMode="External"/><Relationship Id="rId12" Type="http://schemas.openxmlformats.org/officeDocument/2006/relationships/hyperlink" Target="http://www.johnhiltoniii.org/wp-content/uploads/2011/07/One-Colleges-Use-of-an-Open-Psychology-Textbook-preprint.doc2.docx" TargetMode="External"/><Relationship Id="rId2" Type="http://schemas.openxmlformats.org/officeDocument/2006/relationships/slide" Target="../slides/slide18.xml"/><Relationship Id="rId16" Type="http://schemas.openxmlformats.org/officeDocument/2006/relationships/hyperlink" Target="http://www.irrodl.org/index.php/irrodl/article/view/1153/2256" TargetMode="External"/><Relationship Id="rId1" Type="http://schemas.openxmlformats.org/officeDocument/2006/relationships/notesMaster" Target="../notesMasters/notesMaster1.xml"/><Relationship Id="rId6" Type="http://schemas.openxmlformats.org/officeDocument/2006/relationships/hyperlink" Target="http://onlinelibrary.wiley.com/doi/10.1002/pam.21728/full" TargetMode="External"/><Relationship Id="rId11" Type="http://schemas.openxmlformats.org/officeDocument/2006/relationships/hyperlink" Target="http://www.johnhiltoniii.org/wp-content/uploads/2012/11/One-Colleges-Use-of-an-Open-Psychology-Textbook-preprint.doc.docx" TargetMode="External"/><Relationship Id="rId5" Type="http://schemas.openxmlformats.org/officeDocument/2006/relationships/hyperlink" Target="http://mitcet.mit.edu/wp-content/uploads/2012/05/BowenReport-2012.pdf" TargetMode="External"/><Relationship Id="rId15" Type="http://schemas.openxmlformats.org/officeDocument/2006/relationships/hyperlink" Target="http://edr.sagepub.com/content/43/7/341.full" TargetMode="External"/><Relationship Id="rId10" Type="http://schemas.openxmlformats.org/officeDocument/2006/relationships/hyperlink" Target="http://www.irrodl.org/index.php/irrodl/article/view/1523/2652" TargetMode="External"/><Relationship Id="rId4" Type="http://schemas.openxmlformats.org/officeDocument/2006/relationships/hyperlink" Target="http://chemwiki.ucdavis.edu/@api/deki/files/33530/Newsletter.10.pdf" TargetMode="External"/><Relationship Id="rId9" Type="http://schemas.openxmlformats.org/officeDocument/2006/relationships/hyperlink" Target="http://openedgroup.org/wp-content/uploads/2015/02/Manuscript_draft_ijee2802ns.pdf" TargetMode="External"/><Relationship Id="rId14" Type="http://schemas.openxmlformats.org/officeDocument/2006/relationships/hyperlink" Target="http://www.educause.edu/ero/article/adopting-oer-case-study-cross-institutional-collaboration-and-innovation"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03" name="Shape 2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Shape 22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Arial"/>
              <a:buChar char="●"/>
            </a:pPr>
            <a:r>
              <a:rPr lang="en-US" sz="1200" b="0" i="0" u="none" strike="noStrike" cap="none">
                <a:solidFill>
                  <a:schemeClr val="dk1"/>
                </a:solidFill>
                <a:latin typeface="Arial"/>
                <a:ea typeface="Arial"/>
                <a:cs typeface="Arial"/>
                <a:sym typeface="Arial"/>
              </a:rPr>
              <a:t>Across 13 academic studies that attempted to measure results pertaining to student learning (higher ed: 15784 treatment, 99,692 control, k12: 1805 treatment 2439 control) none showed results in which students who utilized OER performed worse than their peers who used traditional textbooks.</a:t>
            </a:r>
            <a:endParaRPr/>
          </a:p>
          <a:p>
            <a:pPr marL="0" marR="0" lvl="0" indent="0" algn="l" rtl="0">
              <a:spcBef>
                <a:spcPts val="0"/>
              </a:spcBef>
              <a:spcAft>
                <a:spcPts val="0"/>
              </a:spcAft>
              <a:buClr>
                <a:schemeClr val="dk1"/>
              </a:buClr>
              <a:buSzPts val="1200"/>
              <a:buFont typeface="Arial"/>
              <a:buChar char="●"/>
            </a:pPr>
            <a:r>
              <a:rPr lang="en-US" sz="1200" b="0" i="0" u="sng" strike="noStrike" cap="none">
                <a:solidFill>
                  <a:schemeClr val="hlink"/>
                </a:solidFill>
                <a:latin typeface="Arial"/>
                <a:ea typeface="Arial"/>
                <a:cs typeface="Arial"/>
                <a:sym typeface="Arial"/>
                <a:hlinkClick r:id="rId3"/>
              </a:rPr>
              <a:t>Allen, G., Guzman-Alvarez, A., Molinaro, M., Larsen, D. (2015)</a:t>
            </a:r>
            <a:r>
              <a:rPr lang="en-US" sz="1200" b="0" i="0" u="none" strike="noStrike" cap="none">
                <a:solidFill>
                  <a:schemeClr val="dk1"/>
                </a:solidFill>
                <a:latin typeface="Arial"/>
                <a:ea typeface="Arial"/>
                <a:cs typeface="Arial"/>
                <a:sym typeface="Arial"/>
              </a:rPr>
              <a:t>. Assessing the Impact and Efficacy of the Open-Access ChemWiki Textbook Project. Educause Learning Initiative Brief, January 2015. See also </a:t>
            </a:r>
            <a:r>
              <a:rPr lang="en-US" sz="1200" b="0" i="0" u="sng" strike="noStrike" cap="none">
                <a:solidFill>
                  <a:schemeClr val="hlink"/>
                </a:solidFill>
                <a:latin typeface="Arial"/>
                <a:ea typeface="Arial"/>
                <a:cs typeface="Arial"/>
                <a:sym typeface="Arial"/>
                <a:hlinkClick r:id="rId4"/>
              </a:rPr>
              <a:t>this newsletter</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5"/>
              </a:rPr>
              <a:t>Bowen, W. G., Chingos, M. M., Lack, K. A., &amp; Nygren, T. I. (2012)</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Interactive Learning Online at Public Universities: Evidence from Randomized Trials</a:t>
            </a:r>
            <a:r>
              <a:rPr lang="en-US" sz="1200" b="0" i="0" u="none" strike="noStrike" cap="none">
                <a:solidFill>
                  <a:schemeClr val="dk1"/>
                </a:solidFill>
                <a:latin typeface="Arial"/>
                <a:ea typeface="Arial"/>
                <a:cs typeface="Arial"/>
                <a:sym typeface="Arial"/>
              </a:rPr>
              <a:t>. Ithaka S+R. </a:t>
            </a:r>
            <a:r>
              <a:rPr lang="en-US" sz="1200" b="0" i="0" u="sng" strike="noStrike" cap="none">
                <a:solidFill>
                  <a:schemeClr val="hlink"/>
                </a:solidFill>
                <a:latin typeface="Arial"/>
                <a:ea typeface="Arial"/>
                <a:cs typeface="Arial"/>
                <a:sym typeface="Arial"/>
                <a:hlinkClick r:id="rId6"/>
              </a:rPr>
              <a:t>Bowen, W. G., Chingos, M. M., Lack, K. A., &amp; Nygren, T. I. (2014)</a:t>
            </a:r>
            <a:r>
              <a:rPr lang="en-US" sz="1200" b="0" i="0" u="none" strike="noStrike" cap="none">
                <a:solidFill>
                  <a:schemeClr val="dk1"/>
                </a:solidFill>
                <a:latin typeface="Arial"/>
                <a:ea typeface="Arial"/>
                <a:cs typeface="Arial"/>
                <a:sym typeface="Arial"/>
              </a:rPr>
              <a:t>. Interactive Learning Online at Public Universities: Evidence from a Six‐Campus Randomized Trial. </a:t>
            </a:r>
            <a:r>
              <a:rPr lang="en-US" sz="1200" b="0" i="1" u="none" strike="noStrike" cap="none">
                <a:solidFill>
                  <a:schemeClr val="dk1"/>
                </a:solidFill>
                <a:latin typeface="Arial"/>
                <a:ea typeface="Arial"/>
                <a:cs typeface="Arial"/>
                <a:sym typeface="Arial"/>
              </a:rPr>
              <a:t>Journal of Policy Analysis and Management</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33</a:t>
            </a:r>
            <a:r>
              <a:rPr lang="en-US" sz="1200" b="0" i="0" u="none" strike="noStrike" cap="none">
                <a:solidFill>
                  <a:schemeClr val="dk1"/>
                </a:solidFill>
                <a:latin typeface="Arial"/>
                <a:ea typeface="Arial"/>
                <a:cs typeface="Arial"/>
                <a:sym typeface="Arial"/>
              </a:rPr>
              <a:t>(1), 94-111. </a:t>
            </a:r>
            <a:r>
              <a:rPr lang="en-US" sz="1200" b="0" i="0" u="sng" strike="noStrike" cap="none">
                <a:solidFill>
                  <a:schemeClr val="hlink"/>
                </a:solidFill>
                <a:latin typeface="Arial"/>
                <a:ea typeface="Arial"/>
                <a:cs typeface="Arial"/>
                <a:sym typeface="Arial"/>
                <a:hlinkClick r:id="rId7"/>
              </a:rPr>
              <a:t>Feldstein, A., Martin, M., Hudson, A., Warren, K., Hilton, J., &amp; Wiley, D. (2012)</a:t>
            </a:r>
            <a:r>
              <a:rPr lang="en-US" sz="1200" b="0" i="0" u="none" strike="noStrike" cap="none">
                <a:solidFill>
                  <a:schemeClr val="dk1"/>
                </a:solidFill>
                <a:latin typeface="Arial"/>
                <a:ea typeface="Arial"/>
                <a:cs typeface="Arial"/>
                <a:sym typeface="Arial"/>
              </a:rPr>
              <a:t>. Open textbooks and increased student access and outcomes. </a:t>
            </a:r>
            <a:r>
              <a:rPr lang="en-US" sz="1200" b="0" i="1" u="none" strike="noStrike" cap="none">
                <a:solidFill>
                  <a:schemeClr val="dk1"/>
                </a:solidFill>
                <a:latin typeface="Arial"/>
                <a:ea typeface="Arial"/>
                <a:cs typeface="Arial"/>
                <a:sym typeface="Arial"/>
              </a:rPr>
              <a:t>European Journal of Open, Distance and E-Learning</a:t>
            </a:r>
            <a:r>
              <a:rPr lang="en-US" sz="1200" b="0" i="0" u="none" strike="noStrike" cap="none">
                <a:solidFill>
                  <a:schemeClr val="dk1"/>
                </a:solidFill>
                <a:latin typeface="Arial"/>
                <a:ea typeface="Arial"/>
                <a:cs typeface="Arial"/>
                <a:sym typeface="Arial"/>
              </a:rPr>
              <a:t>. Retrieved from </a:t>
            </a:r>
            <a:r>
              <a:rPr lang="en-US" sz="1200" b="0" i="0" u="sng" strike="noStrike" cap="none">
                <a:solidFill>
                  <a:schemeClr val="hlink"/>
                </a:solidFill>
                <a:latin typeface="Arial"/>
                <a:ea typeface="Arial"/>
                <a:cs typeface="Arial"/>
                <a:sym typeface="Arial"/>
                <a:hlinkClick r:id="rId7"/>
              </a:rPr>
              <a:t>http://www.eurodl.org/index.php?p=archives&amp;year=2012&amp;halfyear=2&amp;article=533</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8"/>
              </a:rPr>
              <a:t>Gil, P., Candelas, F., Jara, C., Garcia, G., Torres, F (2013)</a:t>
            </a:r>
            <a:r>
              <a:rPr lang="en-US" sz="1200" b="0" i="0" u="none" strike="noStrike" cap="none">
                <a:solidFill>
                  <a:schemeClr val="dk1"/>
                </a:solidFill>
                <a:latin typeface="Arial"/>
                <a:ea typeface="Arial"/>
                <a:cs typeface="Arial"/>
                <a:sym typeface="Arial"/>
              </a:rPr>
              <a:t>. Web-based OERs in Computer Networks. </a:t>
            </a:r>
            <a:r>
              <a:rPr lang="en-US" sz="1200" b="0" i="1" u="none" strike="noStrike" cap="none">
                <a:solidFill>
                  <a:schemeClr val="dk1"/>
                </a:solidFill>
                <a:latin typeface="Arial"/>
                <a:ea typeface="Arial"/>
                <a:cs typeface="Arial"/>
                <a:sym typeface="Arial"/>
              </a:rPr>
              <a:t>International Journal of Engineering Education</a:t>
            </a:r>
            <a:r>
              <a:rPr lang="en-US" sz="1200" b="0" i="0" u="none" strike="noStrike" cap="none">
                <a:solidFill>
                  <a:schemeClr val="dk1"/>
                </a:solidFill>
                <a:latin typeface="Arial"/>
                <a:ea typeface="Arial"/>
                <a:cs typeface="Arial"/>
                <a:sym typeface="Arial"/>
              </a:rPr>
              <a:t>, 29(6), 1537-1550. (OA </a:t>
            </a:r>
            <a:r>
              <a:rPr lang="en-US" sz="1200" b="0" i="0" u="sng" strike="noStrike" cap="none">
                <a:solidFill>
                  <a:schemeClr val="hlink"/>
                </a:solidFill>
                <a:latin typeface="Arial"/>
                <a:ea typeface="Arial"/>
                <a:cs typeface="Arial"/>
                <a:sym typeface="Arial"/>
                <a:hlinkClick r:id="rId9"/>
              </a:rPr>
              <a:t>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0"/>
              </a:rPr>
              <a:t>Hilton, J., Gaudet, D., Clark, P., Robinson, J., &amp; Wiley, D. (2013).</a:t>
            </a:r>
            <a:r>
              <a:rPr lang="en-US" sz="1200" b="0" i="0" u="none" strike="noStrike" cap="none">
                <a:solidFill>
                  <a:schemeClr val="dk1"/>
                </a:solidFill>
                <a:latin typeface="Arial"/>
                <a:ea typeface="Arial"/>
                <a:cs typeface="Arial"/>
                <a:sym typeface="Arial"/>
              </a:rPr>
              <a:t> The adoption of open educational resources by one community college math department. </a:t>
            </a:r>
            <a:r>
              <a:rPr lang="en-US" sz="1200" b="0" i="1" u="none" strike="noStrike" cap="none">
                <a:solidFill>
                  <a:schemeClr val="dk1"/>
                </a:solidFill>
                <a:latin typeface="Arial"/>
                <a:ea typeface="Arial"/>
                <a:cs typeface="Arial"/>
                <a:sym typeface="Arial"/>
              </a:rPr>
              <a:t>The International Review of Research in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14</a:t>
            </a:r>
            <a:r>
              <a:rPr lang="en-US" sz="1200" b="0" i="0" u="none" strike="noStrike" cap="none">
                <a:solidFill>
                  <a:schemeClr val="dk1"/>
                </a:solidFill>
                <a:latin typeface="Arial"/>
                <a:ea typeface="Arial"/>
                <a:cs typeface="Arial"/>
                <a:sym typeface="Arial"/>
              </a:rPr>
              <a:t>(4), 37–50. </a:t>
            </a:r>
            <a:r>
              <a:rPr lang="en-US" sz="1200" b="0" i="0" u="sng" strike="noStrike" cap="none">
                <a:solidFill>
                  <a:schemeClr val="hlink"/>
                </a:solidFill>
                <a:latin typeface="Arial"/>
                <a:ea typeface="Arial"/>
                <a:cs typeface="Arial"/>
                <a:sym typeface="Arial"/>
                <a:hlinkClick r:id="rId11"/>
              </a:rPr>
              <a:t>Hilton, J., &amp; Laman, C. (2012)</a:t>
            </a:r>
            <a:r>
              <a:rPr lang="en-US" sz="1200" b="0" i="0" u="none" strike="noStrike" cap="none">
                <a:solidFill>
                  <a:schemeClr val="dk1"/>
                </a:solidFill>
                <a:latin typeface="Arial"/>
                <a:ea typeface="Arial"/>
                <a:cs typeface="Arial"/>
                <a:sym typeface="Arial"/>
              </a:rPr>
              <a:t>. One college’s use of an open psychology textbook. </a:t>
            </a:r>
            <a:r>
              <a:rPr lang="en-US" sz="1200" b="0" i="1" u="none" strike="noStrike" cap="none">
                <a:solidFill>
                  <a:schemeClr val="dk1"/>
                </a:solidFill>
                <a:latin typeface="Arial"/>
                <a:ea typeface="Arial"/>
                <a:cs typeface="Arial"/>
                <a:sym typeface="Arial"/>
              </a:rPr>
              <a:t>Open Learning: The Journal of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27</a:t>
            </a:r>
            <a:r>
              <a:rPr lang="en-US" sz="1200" b="0" i="0" u="none" strike="noStrike" cap="none">
                <a:solidFill>
                  <a:schemeClr val="dk1"/>
                </a:solidFill>
                <a:latin typeface="Arial"/>
                <a:ea typeface="Arial"/>
                <a:cs typeface="Arial"/>
                <a:sym typeface="Arial"/>
              </a:rPr>
              <a:t>(3), 201–217. Retrieved from http://www.tandfonline.com/doi/abs/10.1080/02680513.2012.716657. (</a:t>
            </a:r>
            <a:r>
              <a:rPr lang="en-US" sz="1200" b="0" i="0" u="sng" strike="noStrike" cap="none">
                <a:solidFill>
                  <a:schemeClr val="hlink"/>
                </a:solidFill>
                <a:latin typeface="Arial"/>
                <a:ea typeface="Arial"/>
                <a:cs typeface="Arial"/>
                <a:sym typeface="Arial"/>
                <a:hlinkClick r:id="rId12"/>
              </a:rPr>
              <a:t>Open Repository 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3"/>
              </a:rPr>
              <a:t>Lovett, M., Meyer, O., &amp; Thille, C. (2008)</a:t>
            </a:r>
            <a:r>
              <a:rPr lang="en-US" sz="1200" b="0" i="0" u="none" strike="noStrike" cap="none">
                <a:solidFill>
                  <a:schemeClr val="dk1"/>
                </a:solidFill>
                <a:latin typeface="Arial"/>
                <a:ea typeface="Arial"/>
                <a:cs typeface="Arial"/>
                <a:sym typeface="Arial"/>
              </a:rPr>
              <a:t>. The open learning initiative: Measuring the effectiveness of the OLI statistics course in accelerating student learning. </a:t>
            </a:r>
            <a:r>
              <a:rPr lang="en-US" sz="1200" b="0" i="1" u="none" strike="noStrike" cap="none">
                <a:solidFill>
                  <a:schemeClr val="dk1"/>
                </a:solidFill>
                <a:latin typeface="Arial"/>
                <a:ea typeface="Arial"/>
                <a:cs typeface="Arial"/>
                <a:sym typeface="Arial"/>
              </a:rPr>
              <a:t>Journal of Interactive Media in Education</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2008 </a:t>
            </a:r>
            <a:r>
              <a:rPr lang="en-US" sz="1200" b="0" i="0" u="none" strike="noStrike" cap="none">
                <a:solidFill>
                  <a:schemeClr val="dk1"/>
                </a:solidFill>
                <a:latin typeface="Arial"/>
                <a:ea typeface="Arial"/>
                <a:cs typeface="Arial"/>
                <a:sym typeface="Arial"/>
              </a:rPr>
              <a:t>(1). </a:t>
            </a:r>
            <a:r>
              <a:rPr lang="en-US" sz="1200" b="0" i="0" u="sng" strike="noStrike" cap="none">
                <a:solidFill>
                  <a:schemeClr val="hlink"/>
                </a:solidFill>
                <a:latin typeface="Arial"/>
                <a:ea typeface="Arial"/>
                <a:cs typeface="Arial"/>
                <a:sym typeface="Arial"/>
                <a:hlinkClick r:id="rId14"/>
              </a:rPr>
              <a:t>Pawlyshyn, Braddlee, Casper and Miller (2013).</a:t>
            </a:r>
            <a:r>
              <a:rPr lang="en-US" sz="1200" b="0" i="0" u="none" strike="noStrike" cap="none">
                <a:solidFill>
                  <a:schemeClr val="dk1"/>
                </a:solidFill>
                <a:latin typeface="Arial"/>
                <a:ea typeface="Arial"/>
                <a:cs typeface="Arial"/>
                <a:sym typeface="Arial"/>
              </a:rPr>
              <a:t> Adopting OER: A Case Study of Cross-Institutional Collaboration and Innovation. </a:t>
            </a:r>
            <a:r>
              <a:rPr lang="en-US" sz="1200" b="0" i="1" u="none" strike="noStrike" cap="none">
                <a:solidFill>
                  <a:schemeClr val="dk1"/>
                </a:solidFill>
                <a:latin typeface="Arial"/>
                <a:ea typeface="Arial"/>
                <a:cs typeface="Arial"/>
                <a:sym typeface="Arial"/>
              </a:rPr>
              <a:t>Educause Review</a:t>
            </a:r>
            <a:r>
              <a:rPr lang="en-US" sz="1200" b="0" i="0" u="none" strike="noStrike" cap="none">
                <a:solidFill>
                  <a:schemeClr val="dk1"/>
                </a:solidFill>
                <a:latin typeface="Arial"/>
                <a:ea typeface="Arial"/>
                <a:cs typeface="Arial"/>
                <a:sym typeface="Arial"/>
              </a:rPr>
              <a:t>.  Robinson, T.J. (2015). </a:t>
            </a:r>
            <a:r>
              <a:rPr lang="en-US" sz="1200" b="0" i="1" u="none" strike="noStrike" cap="none">
                <a:solidFill>
                  <a:schemeClr val="dk1"/>
                </a:solidFill>
                <a:latin typeface="Arial"/>
                <a:ea typeface="Arial"/>
                <a:cs typeface="Arial"/>
                <a:sym typeface="Arial"/>
              </a:rPr>
              <a:t>Open Textbooks: The Effects of Open Educational Resource Adoption on Measures of Post-secondary Student Success</a:t>
            </a:r>
            <a:r>
              <a:rPr lang="en-US" sz="1200" b="0" i="0" u="none" strike="noStrike" cap="none">
                <a:solidFill>
                  <a:schemeClr val="dk1"/>
                </a:solidFill>
                <a:latin typeface="Arial"/>
                <a:ea typeface="Arial"/>
                <a:cs typeface="Arial"/>
                <a:sym typeface="Arial"/>
              </a:rPr>
              <a:t> (Doctoral dissertation).  </a:t>
            </a:r>
            <a:r>
              <a:rPr lang="en-US" sz="1200" b="0" i="0" u="sng" strike="noStrike" cap="none">
                <a:solidFill>
                  <a:schemeClr val="hlink"/>
                </a:solidFill>
                <a:latin typeface="Arial"/>
                <a:ea typeface="Arial"/>
                <a:cs typeface="Arial"/>
                <a:sym typeface="Arial"/>
                <a:hlinkClick r:id="rId15"/>
              </a:rPr>
              <a:t>Robinson T. J., Fischer, L., Wiley, D. A., &amp; Hilton, J. (2014)</a:t>
            </a:r>
            <a:r>
              <a:rPr lang="en-US" sz="1200" b="0" i="0" u="none" strike="noStrike" cap="none">
                <a:solidFill>
                  <a:schemeClr val="dk1"/>
                </a:solidFill>
                <a:latin typeface="Arial"/>
                <a:ea typeface="Arial"/>
                <a:cs typeface="Arial"/>
                <a:sym typeface="Arial"/>
              </a:rPr>
              <a:t>. The impact of open textbooks on secondary science learning outcomes. </a:t>
            </a:r>
            <a:r>
              <a:rPr lang="en-US" sz="1200" b="0" i="1" u="none" strike="noStrike" cap="none">
                <a:solidFill>
                  <a:schemeClr val="dk1"/>
                </a:solidFill>
                <a:latin typeface="Arial"/>
                <a:ea typeface="Arial"/>
                <a:cs typeface="Arial"/>
                <a:sym typeface="Arial"/>
              </a:rPr>
              <a:t>Educational Researcher</a:t>
            </a:r>
            <a:r>
              <a:rPr lang="en-US" sz="1200" b="0" i="0" u="none" strike="noStrike" cap="none">
                <a:solidFill>
                  <a:schemeClr val="dk1"/>
                </a:solidFill>
                <a:latin typeface="Arial"/>
                <a:ea typeface="Arial"/>
                <a:cs typeface="Arial"/>
                <a:sym typeface="Arial"/>
              </a:rPr>
              <a:t>, 43(7): 341-351. </a:t>
            </a:r>
            <a:r>
              <a:rPr lang="en-US" sz="1200" b="0" i="0" u="sng" strike="noStrike" cap="none">
                <a:solidFill>
                  <a:schemeClr val="hlink"/>
                </a:solidFill>
                <a:latin typeface="Arial"/>
                <a:ea typeface="Arial"/>
                <a:cs typeface="Arial"/>
                <a:sym typeface="Arial"/>
                <a:hlinkClick r:id="rId16"/>
              </a:rPr>
              <a:t>Wiley, D., Hilton, J. Ellington, S., and Hall, T. (2012)</a:t>
            </a:r>
            <a:r>
              <a:rPr lang="en-US" sz="1200" b="0" i="0" u="none" strike="noStrike" cap="none">
                <a:solidFill>
                  <a:schemeClr val="dk1"/>
                </a:solidFill>
                <a:latin typeface="Arial"/>
                <a:ea typeface="Arial"/>
                <a:cs typeface="Arial"/>
                <a:sym typeface="Arial"/>
              </a:rPr>
              <a:t>. “A preliminary examination of the cost savings and learning impacts of using open textbooks in middle and high school science classes.” </a:t>
            </a:r>
            <a:r>
              <a:rPr lang="en-US" sz="1200" b="0" i="1" u="none" strike="noStrike" cap="none">
                <a:solidFill>
                  <a:schemeClr val="dk1"/>
                </a:solidFill>
                <a:latin typeface="Arial"/>
                <a:ea typeface="Arial"/>
                <a:cs typeface="Arial"/>
                <a:sym typeface="Arial"/>
              </a:rPr>
              <a:t>International Review of Research in Open and Distance Learning</a:t>
            </a:r>
            <a:r>
              <a:rPr lang="en-US" sz="1200" b="0" i="0" u="none" strike="noStrike" cap="none">
                <a:solidFill>
                  <a:schemeClr val="dk1"/>
                </a:solidFill>
                <a:latin typeface="Arial"/>
                <a:ea typeface="Arial"/>
                <a:cs typeface="Arial"/>
                <a:sym typeface="Arial"/>
              </a:rPr>
              <a:t>. 13 (3), pp. 261-276.</a:t>
            </a:r>
            <a:endParaRPr/>
          </a:p>
          <a:p>
            <a:pPr marL="0" marR="0" lvl="0" indent="6985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This also includes Fischer et al (2015), Wiley et al. (EPAA) (2016), and Hilton et al. (IRRODL) (in press)</a:t>
            </a:r>
            <a:endParaRPr sz="1100" b="0" i="0" u="none" strike="noStrike" cap="none">
              <a:solidFill>
                <a:schemeClr val="dk1"/>
              </a:solidFill>
              <a:latin typeface="Arial"/>
              <a:ea typeface="Arial"/>
              <a:cs typeface="Arial"/>
              <a:sym typeface="Arial"/>
            </a:endParaRPr>
          </a:p>
        </p:txBody>
      </p:sp>
      <p:sp>
        <p:nvSpPr>
          <p:cNvPr id="222" name="Shape 2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Shape 23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Arial"/>
              <a:buChar char="●"/>
            </a:pPr>
            <a:r>
              <a:rPr lang="en-US" sz="1200" b="0" i="0" u="none" strike="noStrike" cap="none">
                <a:solidFill>
                  <a:schemeClr val="dk1"/>
                </a:solidFill>
                <a:latin typeface="Arial"/>
                <a:ea typeface="Arial"/>
                <a:cs typeface="Arial"/>
                <a:sym typeface="Arial"/>
              </a:rPr>
              <a:t>Across 13 academic studies that attempted to measure results pertaining to student learning (higher ed: 15784 treatment, 99,692 control, k12: 1805 treatment 2439 control) none showed results in which students who utilized OER performed worse than their peers who used traditional textbooks.</a:t>
            </a:r>
            <a:endParaRPr/>
          </a:p>
          <a:p>
            <a:pPr marL="0" marR="0" lvl="0" indent="0" algn="l" rtl="0">
              <a:spcBef>
                <a:spcPts val="0"/>
              </a:spcBef>
              <a:spcAft>
                <a:spcPts val="0"/>
              </a:spcAft>
              <a:buClr>
                <a:schemeClr val="dk1"/>
              </a:buClr>
              <a:buSzPts val="1200"/>
              <a:buFont typeface="Arial"/>
              <a:buChar char="●"/>
            </a:pPr>
            <a:r>
              <a:rPr lang="en-US" sz="1200" b="0" i="0" u="sng" strike="noStrike" cap="none">
                <a:solidFill>
                  <a:schemeClr val="hlink"/>
                </a:solidFill>
                <a:latin typeface="Arial"/>
                <a:ea typeface="Arial"/>
                <a:cs typeface="Arial"/>
                <a:sym typeface="Arial"/>
                <a:hlinkClick r:id="rId3"/>
              </a:rPr>
              <a:t>Allen, G., Guzman-Alvarez, A., Molinaro, M., Larsen, D. (2015)</a:t>
            </a:r>
            <a:r>
              <a:rPr lang="en-US" sz="1200" b="0" i="0" u="none" strike="noStrike" cap="none">
                <a:solidFill>
                  <a:schemeClr val="dk1"/>
                </a:solidFill>
                <a:latin typeface="Arial"/>
                <a:ea typeface="Arial"/>
                <a:cs typeface="Arial"/>
                <a:sym typeface="Arial"/>
              </a:rPr>
              <a:t>. Assessing the Impact and Efficacy of the Open-Access ChemWiki Textbook Project. Educause Learning Initiative Brief, January 2015. See also </a:t>
            </a:r>
            <a:r>
              <a:rPr lang="en-US" sz="1200" b="0" i="0" u="sng" strike="noStrike" cap="none">
                <a:solidFill>
                  <a:schemeClr val="hlink"/>
                </a:solidFill>
                <a:latin typeface="Arial"/>
                <a:ea typeface="Arial"/>
                <a:cs typeface="Arial"/>
                <a:sym typeface="Arial"/>
                <a:hlinkClick r:id="rId4"/>
              </a:rPr>
              <a:t>this newsletter</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5"/>
              </a:rPr>
              <a:t>Bowen, W. G., Chingos, M. M., Lack, K. A., &amp; Nygren, T. I. (2012)</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Interactive Learning Online at Public Universities: Evidence from Randomized Trials</a:t>
            </a:r>
            <a:r>
              <a:rPr lang="en-US" sz="1200" b="0" i="0" u="none" strike="noStrike" cap="none">
                <a:solidFill>
                  <a:schemeClr val="dk1"/>
                </a:solidFill>
                <a:latin typeface="Arial"/>
                <a:ea typeface="Arial"/>
                <a:cs typeface="Arial"/>
                <a:sym typeface="Arial"/>
              </a:rPr>
              <a:t>. Ithaka S+R. </a:t>
            </a:r>
            <a:r>
              <a:rPr lang="en-US" sz="1200" b="0" i="0" u="sng" strike="noStrike" cap="none">
                <a:solidFill>
                  <a:schemeClr val="hlink"/>
                </a:solidFill>
                <a:latin typeface="Arial"/>
                <a:ea typeface="Arial"/>
                <a:cs typeface="Arial"/>
                <a:sym typeface="Arial"/>
                <a:hlinkClick r:id="rId6"/>
              </a:rPr>
              <a:t>Bowen, W. G., Chingos, M. M., Lack, K. A., &amp; Nygren, T. I. (2014)</a:t>
            </a:r>
            <a:r>
              <a:rPr lang="en-US" sz="1200" b="0" i="0" u="none" strike="noStrike" cap="none">
                <a:solidFill>
                  <a:schemeClr val="dk1"/>
                </a:solidFill>
                <a:latin typeface="Arial"/>
                <a:ea typeface="Arial"/>
                <a:cs typeface="Arial"/>
                <a:sym typeface="Arial"/>
              </a:rPr>
              <a:t>. Interactive Learning Online at Public Universities: Evidence from a Six‐Campus Randomized Trial. </a:t>
            </a:r>
            <a:r>
              <a:rPr lang="en-US" sz="1200" b="0" i="1" u="none" strike="noStrike" cap="none">
                <a:solidFill>
                  <a:schemeClr val="dk1"/>
                </a:solidFill>
                <a:latin typeface="Arial"/>
                <a:ea typeface="Arial"/>
                <a:cs typeface="Arial"/>
                <a:sym typeface="Arial"/>
              </a:rPr>
              <a:t>Journal of Policy Analysis and Management</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33</a:t>
            </a:r>
            <a:r>
              <a:rPr lang="en-US" sz="1200" b="0" i="0" u="none" strike="noStrike" cap="none">
                <a:solidFill>
                  <a:schemeClr val="dk1"/>
                </a:solidFill>
                <a:latin typeface="Arial"/>
                <a:ea typeface="Arial"/>
                <a:cs typeface="Arial"/>
                <a:sym typeface="Arial"/>
              </a:rPr>
              <a:t>(1), 94-111. </a:t>
            </a:r>
            <a:r>
              <a:rPr lang="en-US" sz="1200" b="0" i="0" u="sng" strike="noStrike" cap="none">
                <a:solidFill>
                  <a:schemeClr val="hlink"/>
                </a:solidFill>
                <a:latin typeface="Arial"/>
                <a:ea typeface="Arial"/>
                <a:cs typeface="Arial"/>
                <a:sym typeface="Arial"/>
                <a:hlinkClick r:id="rId7"/>
              </a:rPr>
              <a:t>Feldstein, A., Martin, M., Hudson, A., Warren, K., Hilton, J., &amp; Wiley, D. (2012)</a:t>
            </a:r>
            <a:r>
              <a:rPr lang="en-US" sz="1200" b="0" i="0" u="none" strike="noStrike" cap="none">
                <a:solidFill>
                  <a:schemeClr val="dk1"/>
                </a:solidFill>
                <a:latin typeface="Arial"/>
                <a:ea typeface="Arial"/>
                <a:cs typeface="Arial"/>
                <a:sym typeface="Arial"/>
              </a:rPr>
              <a:t>. Open textbooks and increased student access and outcomes. </a:t>
            </a:r>
            <a:r>
              <a:rPr lang="en-US" sz="1200" b="0" i="1" u="none" strike="noStrike" cap="none">
                <a:solidFill>
                  <a:schemeClr val="dk1"/>
                </a:solidFill>
                <a:latin typeface="Arial"/>
                <a:ea typeface="Arial"/>
                <a:cs typeface="Arial"/>
                <a:sym typeface="Arial"/>
              </a:rPr>
              <a:t>European Journal of Open, Distance and E-Learning</a:t>
            </a:r>
            <a:r>
              <a:rPr lang="en-US" sz="1200" b="0" i="0" u="none" strike="noStrike" cap="none">
                <a:solidFill>
                  <a:schemeClr val="dk1"/>
                </a:solidFill>
                <a:latin typeface="Arial"/>
                <a:ea typeface="Arial"/>
                <a:cs typeface="Arial"/>
                <a:sym typeface="Arial"/>
              </a:rPr>
              <a:t>. Retrieved from </a:t>
            </a:r>
            <a:r>
              <a:rPr lang="en-US" sz="1200" b="0" i="0" u="sng" strike="noStrike" cap="none">
                <a:solidFill>
                  <a:schemeClr val="hlink"/>
                </a:solidFill>
                <a:latin typeface="Arial"/>
                <a:ea typeface="Arial"/>
                <a:cs typeface="Arial"/>
                <a:sym typeface="Arial"/>
                <a:hlinkClick r:id="rId7"/>
              </a:rPr>
              <a:t>http://www.eurodl.org/index.php?p=archives&amp;year=2012&amp;halfyear=2&amp;article=533</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8"/>
              </a:rPr>
              <a:t>Gil, P., Candelas, F., Jara, C., Garcia, G., Torres, F (2013)</a:t>
            </a:r>
            <a:r>
              <a:rPr lang="en-US" sz="1200" b="0" i="0" u="none" strike="noStrike" cap="none">
                <a:solidFill>
                  <a:schemeClr val="dk1"/>
                </a:solidFill>
                <a:latin typeface="Arial"/>
                <a:ea typeface="Arial"/>
                <a:cs typeface="Arial"/>
                <a:sym typeface="Arial"/>
              </a:rPr>
              <a:t>. Web-based OERs in Computer Networks. </a:t>
            </a:r>
            <a:r>
              <a:rPr lang="en-US" sz="1200" b="0" i="1" u="none" strike="noStrike" cap="none">
                <a:solidFill>
                  <a:schemeClr val="dk1"/>
                </a:solidFill>
                <a:latin typeface="Arial"/>
                <a:ea typeface="Arial"/>
                <a:cs typeface="Arial"/>
                <a:sym typeface="Arial"/>
              </a:rPr>
              <a:t>International Journal of Engineering Education</a:t>
            </a:r>
            <a:r>
              <a:rPr lang="en-US" sz="1200" b="0" i="0" u="none" strike="noStrike" cap="none">
                <a:solidFill>
                  <a:schemeClr val="dk1"/>
                </a:solidFill>
                <a:latin typeface="Arial"/>
                <a:ea typeface="Arial"/>
                <a:cs typeface="Arial"/>
                <a:sym typeface="Arial"/>
              </a:rPr>
              <a:t>, 29(6), 1537-1550. (OA </a:t>
            </a:r>
            <a:r>
              <a:rPr lang="en-US" sz="1200" b="0" i="0" u="sng" strike="noStrike" cap="none">
                <a:solidFill>
                  <a:schemeClr val="hlink"/>
                </a:solidFill>
                <a:latin typeface="Arial"/>
                <a:ea typeface="Arial"/>
                <a:cs typeface="Arial"/>
                <a:sym typeface="Arial"/>
                <a:hlinkClick r:id="rId9"/>
              </a:rPr>
              <a:t>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0"/>
              </a:rPr>
              <a:t>Hilton, J., Gaudet, D., Clark, P., Robinson, J., &amp; Wiley, D. (2013).</a:t>
            </a:r>
            <a:r>
              <a:rPr lang="en-US" sz="1200" b="0" i="0" u="none" strike="noStrike" cap="none">
                <a:solidFill>
                  <a:schemeClr val="dk1"/>
                </a:solidFill>
                <a:latin typeface="Arial"/>
                <a:ea typeface="Arial"/>
                <a:cs typeface="Arial"/>
                <a:sym typeface="Arial"/>
              </a:rPr>
              <a:t> The adoption of open educational resources by one community college math department. </a:t>
            </a:r>
            <a:r>
              <a:rPr lang="en-US" sz="1200" b="0" i="1" u="none" strike="noStrike" cap="none">
                <a:solidFill>
                  <a:schemeClr val="dk1"/>
                </a:solidFill>
                <a:latin typeface="Arial"/>
                <a:ea typeface="Arial"/>
                <a:cs typeface="Arial"/>
                <a:sym typeface="Arial"/>
              </a:rPr>
              <a:t>The International Review of Research in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14</a:t>
            </a:r>
            <a:r>
              <a:rPr lang="en-US" sz="1200" b="0" i="0" u="none" strike="noStrike" cap="none">
                <a:solidFill>
                  <a:schemeClr val="dk1"/>
                </a:solidFill>
                <a:latin typeface="Arial"/>
                <a:ea typeface="Arial"/>
                <a:cs typeface="Arial"/>
                <a:sym typeface="Arial"/>
              </a:rPr>
              <a:t>(4), 37–50. </a:t>
            </a:r>
            <a:r>
              <a:rPr lang="en-US" sz="1200" b="0" i="0" u="sng" strike="noStrike" cap="none">
                <a:solidFill>
                  <a:schemeClr val="hlink"/>
                </a:solidFill>
                <a:latin typeface="Arial"/>
                <a:ea typeface="Arial"/>
                <a:cs typeface="Arial"/>
                <a:sym typeface="Arial"/>
                <a:hlinkClick r:id="rId11"/>
              </a:rPr>
              <a:t>Hilton, J., &amp; Laman, C. (2012)</a:t>
            </a:r>
            <a:r>
              <a:rPr lang="en-US" sz="1200" b="0" i="0" u="none" strike="noStrike" cap="none">
                <a:solidFill>
                  <a:schemeClr val="dk1"/>
                </a:solidFill>
                <a:latin typeface="Arial"/>
                <a:ea typeface="Arial"/>
                <a:cs typeface="Arial"/>
                <a:sym typeface="Arial"/>
              </a:rPr>
              <a:t>. One college’s use of an open psychology textbook. </a:t>
            </a:r>
            <a:r>
              <a:rPr lang="en-US" sz="1200" b="0" i="1" u="none" strike="noStrike" cap="none">
                <a:solidFill>
                  <a:schemeClr val="dk1"/>
                </a:solidFill>
                <a:latin typeface="Arial"/>
                <a:ea typeface="Arial"/>
                <a:cs typeface="Arial"/>
                <a:sym typeface="Arial"/>
              </a:rPr>
              <a:t>Open Learning: The Journal of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27</a:t>
            </a:r>
            <a:r>
              <a:rPr lang="en-US" sz="1200" b="0" i="0" u="none" strike="noStrike" cap="none">
                <a:solidFill>
                  <a:schemeClr val="dk1"/>
                </a:solidFill>
                <a:latin typeface="Arial"/>
                <a:ea typeface="Arial"/>
                <a:cs typeface="Arial"/>
                <a:sym typeface="Arial"/>
              </a:rPr>
              <a:t>(3), 201–217. Retrieved from http://www.tandfonline.com/doi/abs/10.1080/02680513.2012.716657. (</a:t>
            </a:r>
            <a:r>
              <a:rPr lang="en-US" sz="1200" b="0" i="0" u="sng" strike="noStrike" cap="none">
                <a:solidFill>
                  <a:schemeClr val="hlink"/>
                </a:solidFill>
                <a:latin typeface="Arial"/>
                <a:ea typeface="Arial"/>
                <a:cs typeface="Arial"/>
                <a:sym typeface="Arial"/>
                <a:hlinkClick r:id="rId12"/>
              </a:rPr>
              <a:t>Open Repository 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3"/>
              </a:rPr>
              <a:t>Lovett, M., Meyer, O., &amp; Thille, C. (2008)</a:t>
            </a:r>
            <a:r>
              <a:rPr lang="en-US" sz="1200" b="0" i="0" u="none" strike="noStrike" cap="none">
                <a:solidFill>
                  <a:schemeClr val="dk1"/>
                </a:solidFill>
                <a:latin typeface="Arial"/>
                <a:ea typeface="Arial"/>
                <a:cs typeface="Arial"/>
                <a:sym typeface="Arial"/>
              </a:rPr>
              <a:t>. The open learning initiative: Measuring the effectiveness of the OLI statistics course in accelerating student learning. </a:t>
            </a:r>
            <a:r>
              <a:rPr lang="en-US" sz="1200" b="0" i="1" u="none" strike="noStrike" cap="none">
                <a:solidFill>
                  <a:schemeClr val="dk1"/>
                </a:solidFill>
                <a:latin typeface="Arial"/>
                <a:ea typeface="Arial"/>
                <a:cs typeface="Arial"/>
                <a:sym typeface="Arial"/>
              </a:rPr>
              <a:t>Journal of Interactive Media in Education</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2008 </a:t>
            </a:r>
            <a:r>
              <a:rPr lang="en-US" sz="1200" b="0" i="0" u="none" strike="noStrike" cap="none">
                <a:solidFill>
                  <a:schemeClr val="dk1"/>
                </a:solidFill>
                <a:latin typeface="Arial"/>
                <a:ea typeface="Arial"/>
                <a:cs typeface="Arial"/>
                <a:sym typeface="Arial"/>
              </a:rPr>
              <a:t>(1). </a:t>
            </a:r>
            <a:r>
              <a:rPr lang="en-US" sz="1200" b="0" i="0" u="sng" strike="noStrike" cap="none">
                <a:solidFill>
                  <a:schemeClr val="hlink"/>
                </a:solidFill>
                <a:latin typeface="Arial"/>
                <a:ea typeface="Arial"/>
                <a:cs typeface="Arial"/>
                <a:sym typeface="Arial"/>
                <a:hlinkClick r:id="rId14"/>
              </a:rPr>
              <a:t>Pawlyshyn, Braddlee, Casper and Miller (2013).</a:t>
            </a:r>
            <a:r>
              <a:rPr lang="en-US" sz="1200" b="0" i="0" u="none" strike="noStrike" cap="none">
                <a:solidFill>
                  <a:schemeClr val="dk1"/>
                </a:solidFill>
                <a:latin typeface="Arial"/>
                <a:ea typeface="Arial"/>
                <a:cs typeface="Arial"/>
                <a:sym typeface="Arial"/>
              </a:rPr>
              <a:t> Adopting OER: A Case Study of Cross-Institutional Collaboration and Innovation. </a:t>
            </a:r>
            <a:r>
              <a:rPr lang="en-US" sz="1200" b="0" i="1" u="none" strike="noStrike" cap="none">
                <a:solidFill>
                  <a:schemeClr val="dk1"/>
                </a:solidFill>
                <a:latin typeface="Arial"/>
                <a:ea typeface="Arial"/>
                <a:cs typeface="Arial"/>
                <a:sym typeface="Arial"/>
              </a:rPr>
              <a:t>Educause Review</a:t>
            </a:r>
            <a:r>
              <a:rPr lang="en-US" sz="1200" b="0" i="0" u="none" strike="noStrike" cap="none">
                <a:solidFill>
                  <a:schemeClr val="dk1"/>
                </a:solidFill>
                <a:latin typeface="Arial"/>
                <a:ea typeface="Arial"/>
                <a:cs typeface="Arial"/>
                <a:sym typeface="Arial"/>
              </a:rPr>
              <a:t>.  Robinson, T.J. (2015). </a:t>
            </a:r>
            <a:r>
              <a:rPr lang="en-US" sz="1200" b="0" i="1" u="none" strike="noStrike" cap="none">
                <a:solidFill>
                  <a:schemeClr val="dk1"/>
                </a:solidFill>
                <a:latin typeface="Arial"/>
                <a:ea typeface="Arial"/>
                <a:cs typeface="Arial"/>
                <a:sym typeface="Arial"/>
              </a:rPr>
              <a:t>Open Textbooks: The Effects of Open Educational Resource Adoption on Measures of Post-secondary Student Success</a:t>
            </a:r>
            <a:r>
              <a:rPr lang="en-US" sz="1200" b="0" i="0" u="none" strike="noStrike" cap="none">
                <a:solidFill>
                  <a:schemeClr val="dk1"/>
                </a:solidFill>
                <a:latin typeface="Arial"/>
                <a:ea typeface="Arial"/>
                <a:cs typeface="Arial"/>
                <a:sym typeface="Arial"/>
              </a:rPr>
              <a:t> (Doctoral dissertation).  </a:t>
            </a:r>
            <a:r>
              <a:rPr lang="en-US" sz="1200" b="0" i="0" u="sng" strike="noStrike" cap="none">
                <a:solidFill>
                  <a:schemeClr val="hlink"/>
                </a:solidFill>
                <a:latin typeface="Arial"/>
                <a:ea typeface="Arial"/>
                <a:cs typeface="Arial"/>
                <a:sym typeface="Arial"/>
                <a:hlinkClick r:id="rId15"/>
              </a:rPr>
              <a:t>Robinson T. J., Fischer, L., Wiley, D. A., &amp; Hilton, J. (2014)</a:t>
            </a:r>
            <a:r>
              <a:rPr lang="en-US" sz="1200" b="0" i="0" u="none" strike="noStrike" cap="none">
                <a:solidFill>
                  <a:schemeClr val="dk1"/>
                </a:solidFill>
                <a:latin typeface="Arial"/>
                <a:ea typeface="Arial"/>
                <a:cs typeface="Arial"/>
                <a:sym typeface="Arial"/>
              </a:rPr>
              <a:t>. The impact of open textbooks on secondary science learning outcomes. </a:t>
            </a:r>
            <a:r>
              <a:rPr lang="en-US" sz="1200" b="0" i="1" u="none" strike="noStrike" cap="none">
                <a:solidFill>
                  <a:schemeClr val="dk1"/>
                </a:solidFill>
                <a:latin typeface="Arial"/>
                <a:ea typeface="Arial"/>
                <a:cs typeface="Arial"/>
                <a:sym typeface="Arial"/>
              </a:rPr>
              <a:t>Educational Researcher</a:t>
            </a:r>
            <a:r>
              <a:rPr lang="en-US" sz="1200" b="0" i="0" u="none" strike="noStrike" cap="none">
                <a:solidFill>
                  <a:schemeClr val="dk1"/>
                </a:solidFill>
                <a:latin typeface="Arial"/>
                <a:ea typeface="Arial"/>
                <a:cs typeface="Arial"/>
                <a:sym typeface="Arial"/>
              </a:rPr>
              <a:t>, 43(7): 341-351. </a:t>
            </a:r>
            <a:r>
              <a:rPr lang="en-US" sz="1200" b="0" i="0" u="sng" strike="noStrike" cap="none">
                <a:solidFill>
                  <a:schemeClr val="hlink"/>
                </a:solidFill>
                <a:latin typeface="Arial"/>
                <a:ea typeface="Arial"/>
                <a:cs typeface="Arial"/>
                <a:sym typeface="Arial"/>
                <a:hlinkClick r:id="rId16"/>
              </a:rPr>
              <a:t>Wiley, D., Hilton, J. Ellington, S., and Hall, T. (2012)</a:t>
            </a:r>
            <a:r>
              <a:rPr lang="en-US" sz="1200" b="0" i="0" u="none" strike="noStrike" cap="none">
                <a:solidFill>
                  <a:schemeClr val="dk1"/>
                </a:solidFill>
                <a:latin typeface="Arial"/>
                <a:ea typeface="Arial"/>
                <a:cs typeface="Arial"/>
                <a:sym typeface="Arial"/>
              </a:rPr>
              <a:t>. “A preliminary examination of the cost savings and learning impacts of using open textbooks in middle and high school science classes.” </a:t>
            </a:r>
            <a:r>
              <a:rPr lang="en-US" sz="1200" b="0" i="1" u="none" strike="noStrike" cap="none">
                <a:solidFill>
                  <a:schemeClr val="dk1"/>
                </a:solidFill>
                <a:latin typeface="Arial"/>
                <a:ea typeface="Arial"/>
                <a:cs typeface="Arial"/>
                <a:sym typeface="Arial"/>
              </a:rPr>
              <a:t>International Review of Research in Open and Distance Learning</a:t>
            </a:r>
            <a:r>
              <a:rPr lang="en-US" sz="1200" b="0" i="0" u="none" strike="noStrike" cap="none">
                <a:solidFill>
                  <a:schemeClr val="dk1"/>
                </a:solidFill>
                <a:latin typeface="Arial"/>
                <a:ea typeface="Arial"/>
                <a:cs typeface="Arial"/>
                <a:sym typeface="Arial"/>
              </a:rPr>
              <a:t>. 13 (3), pp. 261-276.</a:t>
            </a:r>
            <a:endParaRPr/>
          </a:p>
          <a:p>
            <a:pPr marL="0" marR="0" lvl="0" indent="6985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This also includes Fischer et al (2015), Wiley et al. (EPAA) (2016), and Hilton et al. (IRRODL) (in press)</a:t>
            </a:r>
            <a:endParaRPr sz="1100" b="0" i="0" u="none" strike="noStrike" cap="none">
              <a:solidFill>
                <a:schemeClr val="dk1"/>
              </a:solidFill>
              <a:latin typeface="Arial"/>
              <a:ea typeface="Arial"/>
              <a:cs typeface="Arial"/>
              <a:sym typeface="Arial"/>
            </a:endParaRPr>
          </a:p>
        </p:txBody>
      </p:sp>
      <p:sp>
        <p:nvSpPr>
          <p:cNvPr id="231" name="Shape 231"/>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Shape 28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Arial"/>
              <a:buChar char="●"/>
            </a:pPr>
            <a:r>
              <a:rPr lang="en-US" sz="1200" b="0" i="0" u="none" strike="noStrike" cap="none">
                <a:solidFill>
                  <a:schemeClr val="dk1"/>
                </a:solidFill>
                <a:latin typeface="Arial"/>
                <a:ea typeface="Arial"/>
                <a:cs typeface="Arial"/>
                <a:sym typeface="Arial"/>
              </a:rPr>
              <a:t>Across 13 academic studies that attempted to measure results pertaining to student learning (higher ed: 15784 treatment, 99,692 control, k12: 1805 treatment 2439 control) none showed results in which students who utilized OER performed worse than their peers who used traditional textbooks.</a:t>
            </a:r>
            <a:endParaRPr/>
          </a:p>
          <a:p>
            <a:pPr marL="0" marR="0" lvl="0" indent="0" algn="l" rtl="0">
              <a:spcBef>
                <a:spcPts val="0"/>
              </a:spcBef>
              <a:spcAft>
                <a:spcPts val="0"/>
              </a:spcAft>
              <a:buClr>
                <a:schemeClr val="dk1"/>
              </a:buClr>
              <a:buSzPts val="1200"/>
              <a:buFont typeface="Arial"/>
              <a:buChar char="●"/>
            </a:pPr>
            <a:r>
              <a:rPr lang="en-US" sz="1200" b="0" i="0" u="sng" strike="noStrike" cap="none">
                <a:solidFill>
                  <a:schemeClr val="hlink"/>
                </a:solidFill>
                <a:latin typeface="Arial"/>
                <a:ea typeface="Arial"/>
                <a:cs typeface="Arial"/>
                <a:sym typeface="Arial"/>
                <a:hlinkClick r:id="rId3"/>
              </a:rPr>
              <a:t>Allen, G., Guzman-Alvarez, A., Molinaro, M., Larsen, D. (2015)</a:t>
            </a:r>
            <a:r>
              <a:rPr lang="en-US" sz="1200" b="0" i="0" u="none" strike="noStrike" cap="none">
                <a:solidFill>
                  <a:schemeClr val="dk1"/>
                </a:solidFill>
                <a:latin typeface="Arial"/>
                <a:ea typeface="Arial"/>
                <a:cs typeface="Arial"/>
                <a:sym typeface="Arial"/>
              </a:rPr>
              <a:t>. Assessing the Impact and Efficacy of the Open-Access ChemWiki Textbook Project. Educause Learning Initiative Brief, January 2015. See also </a:t>
            </a:r>
            <a:r>
              <a:rPr lang="en-US" sz="1200" b="0" i="0" u="sng" strike="noStrike" cap="none">
                <a:solidFill>
                  <a:schemeClr val="hlink"/>
                </a:solidFill>
                <a:latin typeface="Arial"/>
                <a:ea typeface="Arial"/>
                <a:cs typeface="Arial"/>
                <a:sym typeface="Arial"/>
                <a:hlinkClick r:id="rId4"/>
              </a:rPr>
              <a:t>this newsletter</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5"/>
              </a:rPr>
              <a:t>Bowen, W. G., Chingos, M. M., Lack, K. A., &amp; Nygren, T. I. (2012)</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Interactive Learning Online at Public Universities: Evidence from Randomized Trials</a:t>
            </a:r>
            <a:r>
              <a:rPr lang="en-US" sz="1200" b="0" i="0" u="none" strike="noStrike" cap="none">
                <a:solidFill>
                  <a:schemeClr val="dk1"/>
                </a:solidFill>
                <a:latin typeface="Arial"/>
                <a:ea typeface="Arial"/>
                <a:cs typeface="Arial"/>
                <a:sym typeface="Arial"/>
              </a:rPr>
              <a:t>. Ithaka S+R. </a:t>
            </a:r>
            <a:r>
              <a:rPr lang="en-US" sz="1200" b="0" i="0" u="sng" strike="noStrike" cap="none">
                <a:solidFill>
                  <a:schemeClr val="hlink"/>
                </a:solidFill>
                <a:latin typeface="Arial"/>
                <a:ea typeface="Arial"/>
                <a:cs typeface="Arial"/>
                <a:sym typeface="Arial"/>
                <a:hlinkClick r:id="rId6"/>
              </a:rPr>
              <a:t>Bowen, W. G., Chingos, M. M., Lack, K. A., &amp; Nygren, T. I. (2014)</a:t>
            </a:r>
            <a:r>
              <a:rPr lang="en-US" sz="1200" b="0" i="0" u="none" strike="noStrike" cap="none">
                <a:solidFill>
                  <a:schemeClr val="dk1"/>
                </a:solidFill>
                <a:latin typeface="Arial"/>
                <a:ea typeface="Arial"/>
                <a:cs typeface="Arial"/>
                <a:sym typeface="Arial"/>
              </a:rPr>
              <a:t>. Interactive Learning Online at Public Universities: Evidence from a Six‐Campus Randomized Trial. </a:t>
            </a:r>
            <a:r>
              <a:rPr lang="en-US" sz="1200" b="0" i="1" u="none" strike="noStrike" cap="none">
                <a:solidFill>
                  <a:schemeClr val="dk1"/>
                </a:solidFill>
                <a:latin typeface="Arial"/>
                <a:ea typeface="Arial"/>
                <a:cs typeface="Arial"/>
                <a:sym typeface="Arial"/>
              </a:rPr>
              <a:t>Journal of Policy Analysis and Management</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33</a:t>
            </a:r>
            <a:r>
              <a:rPr lang="en-US" sz="1200" b="0" i="0" u="none" strike="noStrike" cap="none">
                <a:solidFill>
                  <a:schemeClr val="dk1"/>
                </a:solidFill>
                <a:latin typeface="Arial"/>
                <a:ea typeface="Arial"/>
                <a:cs typeface="Arial"/>
                <a:sym typeface="Arial"/>
              </a:rPr>
              <a:t>(1), 94-111. </a:t>
            </a:r>
            <a:r>
              <a:rPr lang="en-US" sz="1200" b="0" i="0" u="sng" strike="noStrike" cap="none">
                <a:solidFill>
                  <a:schemeClr val="hlink"/>
                </a:solidFill>
                <a:latin typeface="Arial"/>
                <a:ea typeface="Arial"/>
                <a:cs typeface="Arial"/>
                <a:sym typeface="Arial"/>
                <a:hlinkClick r:id="rId7"/>
              </a:rPr>
              <a:t>Feldstein, A., Martin, M., Hudson, A., Warren, K., Hilton, J., &amp; Wiley, D. (2012)</a:t>
            </a:r>
            <a:r>
              <a:rPr lang="en-US" sz="1200" b="0" i="0" u="none" strike="noStrike" cap="none">
                <a:solidFill>
                  <a:schemeClr val="dk1"/>
                </a:solidFill>
                <a:latin typeface="Arial"/>
                <a:ea typeface="Arial"/>
                <a:cs typeface="Arial"/>
                <a:sym typeface="Arial"/>
              </a:rPr>
              <a:t>. Open textbooks and increased student access and outcomes. </a:t>
            </a:r>
            <a:r>
              <a:rPr lang="en-US" sz="1200" b="0" i="1" u="none" strike="noStrike" cap="none">
                <a:solidFill>
                  <a:schemeClr val="dk1"/>
                </a:solidFill>
                <a:latin typeface="Arial"/>
                <a:ea typeface="Arial"/>
                <a:cs typeface="Arial"/>
                <a:sym typeface="Arial"/>
              </a:rPr>
              <a:t>European Journal of Open, Distance and E-Learning</a:t>
            </a:r>
            <a:r>
              <a:rPr lang="en-US" sz="1200" b="0" i="0" u="none" strike="noStrike" cap="none">
                <a:solidFill>
                  <a:schemeClr val="dk1"/>
                </a:solidFill>
                <a:latin typeface="Arial"/>
                <a:ea typeface="Arial"/>
                <a:cs typeface="Arial"/>
                <a:sym typeface="Arial"/>
              </a:rPr>
              <a:t>. Retrieved from </a:t>
            </a:r>
            <a:r>
              <a:rPr lang="en-US" sz="1200" b="0" i="0" u="sng" strike="noStrike" cap="none">
                <a:solidFill>
                  <a:schemeClr val="hlink"/>
                </a:solidFill>
                <a:latin typeface="Arial"/>
                <a:ea typeface="Arial"/>
                <a:cs typeface="Arial"/>
                <a:sym typeface="Arial"/>
                <a:hlinkClick r:id="rId7"/>
              </a:rPr>
              <a:t>http://www.eurodl.org/index.php?p=archives&amp;year=2012&amp;halfyear=2&amp;article=533</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8"/>
              </a:rPr>
              <a:t>Gil, P., Candelas, F., Jara, C., Garcia, G., Torres, F (2013)</a:t>
            </a:r>
            <a:r>
              <a:rPr lang="en-US" sz="1200" b="0" i="0" u="none" strike="noStrike" cap="none">
                <a:solidFill>
                  <a:schemeClr val="dk1"/>
                </a:solidFill>
                <a:latin typeface="Arial"/>
                <a:ea typeface="Arial"/>
                <a:cs typeface="Arial"/>
                <a:sym typeface="Arial"/>
              </a:rPr>
              <a:t>. Web-based OERs in Computer Networks. </a:t>
            </a:r>
            <a:r>
              <a:rPr lang="en-US" sz="1200" b="0" i="1" u="none" strike="noStrike" cap="none">
                <a:solidFill>
                  <a:schemeClr val="dk1"/>
                </a:solidFill>
                <a:latin typeface="Arial"/>
                <a:ea typeface="Arial"/>
                <a:cs typeface="Arial"/>
                <a:sym typeface="Arial"/>
              </a:rPr>
              <a:t>International Journal of Engineering Education</a:t>
            </a:r>
            <a:r>
              <a:rPr lang="en-US" sz="1200" b="0" i="0" u="none" strike="noStrike" cap="none">
                <a:solidFill>
                  <a:schemeClr val="dk1"/>
                </a:solidFill>
                <a:latin typeface="Arial"/>
                <a:ea typeface="Arial"/>
                <a:cs typeface="Arial"/>
                <a:sym typeface="Arial"/>
              </a:rPr>
              <a:t>, 29(6), 1537-1550. (OA </a:t>
            </a:r>
            <a:r>
              <a:rPr lang="en-US" sz="1200" b="0" i="0" u="sng" strike="noStrike" cap="none">
                <a:solidFill>
                  <a:schemeClr val="hlink"/>
                </a:solidFill>
                <a:latin typeface="Arial"/>
                <a:ea typeface="Arial"/>
                <a:cs typeface="Arial"/>
                <a:sym typeface="Arial"/>
                <a:hlinkClick r:id="rId9"/>
              </a:rPr>
              <a:t>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0"/>
              </a:rPr>
              <a:t>Hilton, J., Gaudet, D., Clark, P., Robinson, J., &amp; Wiley, D. (2013).</a:t>
            </a:r>
            <a:r>
              <a:rPr lang="en-US" sz="1200" b="0" i="0" u="none" strike="noStrike" cap="none">
                <a:solidFill>
                  <a:schemeClr val="dk1"/>
                </a:solidFill>
                <a:latin typeface="Arial"/>
                <a:ea typeface="Arial"/>
                <a:cs typeface="Arial"/>
                <a:sym typeface="Arial"/>
              </a:rPr>
              <a:t> The adoption of open educational resources by one community college math department. </a:t>
            </a:r>
            <a:r>
              <a:rPr lang="en-US" sz="1200" b="0" i="1" u="none" strike="noStrike" cap="none">
                <a:solidFill>
                  <a:schemeClr val="dk1"/>
                </a:solidFill>
                <a:latin typeface="Arial"/>
                <a:ea typeface="Arial"/>
                <a:cs typeface="Arial"/>
                <a:sym typeface="Arial"/>
              </a:rPr>
              <a:t>The International Review of Research in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14</a:t>
            </a:r>
            <a:r>
              <a:rPr lang="en-US" sz="1200" b="0" i="0" u="none" strike="noStrike" cap="none">
                <a:solidFill>
                  <a:schemeClr val="dk1"/>
                </a:solidFill>
                <a:latin typeface="Arial"/>
                <a:ea typeface="Arial"/>
                <a:cs typeface="Arial"/>
                <a:sym typeface="Arial"/>
              </a:rPr>
              <a:t>(4), 37–50. </a:t>
            </a:r>
            <a:r>
              <a:rPr lang="en-US" sz="1200" b="0" i="0" u="sng" strike="noStrike" cap="none">
                <a:solidFill>
                  <a:schemeClr val="hlink"/>
                </a:solidFill>
                <a:latin typeface="Arial"/>
                <a:ea typeface="Arial"/>
                <a:cs typeface="Arial"/>
                <a:sym typeface="Arial"/>
                <a:hlinkClick r:id="rId11"/>
              </a:rPr>
              <a:t>Hilton, J., &amp; Laman, C. (2012)</a:t>
            </a:r>
            <a:r>
              <a:rPr lang="en-US" sz="1200" b="0" i="0" u="none" strike="noStrike" cap="none">
                <a:solidFill>
                  <a:schemeClr val="dk1"/>
                </a:solidFill>
                <a:latin typeface="Arial"/>
                <a:ea typeface="Arial"/>
                <a:cs typeface="Arial"/>
                <a:sym typeface="Arial"/>
              </a:rPr>
              <a:t>. One college’s use of an open psychology textbook. </a:t>
            </a:r>
            <a:r>
              <a:rPr lang="en-US" sz="1200" b="0" i="1" u="none" strike="noStrike" cap="none">
                <a:solidFill>
                  <a:schemeClr val="dk1"/>
                </a:solidFill>
                <a:latin typeface="Arial"/>
                <a:ea typeface="Arial"/>
                <a:cs typeface="Arial"/>
                <a:sym typeface="Arial"/>
              </a:rPr>
              <a:t>Open Learning: The Journal of Open and Distance Learning</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27</a:t>
            </a:r>
            <a:r>
              <a:rPr lang="en-US" sz="1200" b="0" i="0" u="none" strike="noStrike" cap="none">
                <a:solidFill>
                  <a:schemeClr val="dk1"/>
                </a:solidFill>
                <a:latin typeface="Arial"/>
                <a:ea typeface="Arial"/>
                <a:cs typeface="Arial"/>
                <a:sym typeface="Arial"/>
              </a:rPr>
              <a:t>(3), 201–217. Retrieved from http://www.tandfonline.com/doi/abs/10.1080/02680513.2012.716657. (</a:t>
            </a:r>
            <a:r>
              <a:rPr lang="en-US" sz="1200" b="0" i="0" u="sng" strike="noStrike" cap="none">
                <a:solidFill>
                  <a:schemeClr val="hlink"/>
                </a:solidFill>
                <a:latin typeface="Arial"/>
                <a:ea typeface="Arial"/>
                <a:cs typeface="Arial"/>
                <a:sym typeface="Arial"/>
                <a:hlinkClick r:id="rId12"/>
              </a:rPr>
              <a:t>Open Repository Preprint</a:t>
            </a:r>
            <a:r>
              <a:rPr lang="en-US" sz="1200" b="0" i="0" u="none" strike="noStrike" cap="none">
                <a:solidFill>
                  <a:schemeClr val="dk1"/>
                </a:solidFill>
                <a:latin typeface="Arial"/>
                <a:ea typeface="Arial"/>
                <a:cs typeface="Arial"/>
                <a:sym typeface="Arial"/>
              </a:rPr>
              <a:t>). </a:t>
            </a:r>
            <a:r>
              <a:rPr lang="en-US" sz="1200" b="0" i="0" u="sng" strike="noStrike" cap="none">
                <a:solidFill>
                  <a:schemeClr val="hlink"/>
                </a:solidFill>
                <a:latin typeface="Arial"/>
                <a:ea typeface="Arial"/>
                <a:cs typeface="Arial"/>
                <a:sym typeface="Arial"/>
                <a:hlinkClick r:id="rId13"/>
              </a:rPr>
              <a:t>Lovett, M., Meyer, O., &amp; Thille, C. (2008)</a:t>
            </a:r>
            <a:r>
              <a:rPr lang="en-US" sz="1200" b="0" i="0" u="none" strike="noStrike" cap="none">
                <a:solidFill>
                  <a:schemeClr val="dk1"/>
                </a:solidFill>
                <a:latin typeface="Arial"/>
                <a:ea typeface="Arial"/>
                <a:cs typeface="Arial"/>
                <a:sym typeface="Arial"/>
              </a:rPr>
              <a:t>. The open learning initiative: Measuring the effectiveness of the OLI statistics course in accelerating student learning. </a:t>
            </a:r>
            <a:r>
              <a:rPr lang="en-US" sz="1200" b="0" i="1" u="none" strike="noStrike" cap="none">
                <a:solidFill>
                  <a:schemeClr val="dk1"/>
                </a:solidFill>
                <a:latin typeface="Arial"/>
                <a:ea typeface="Arial"/>
                <a:cs typeface="Arial"/>
                <a:sym typeface="Arial"/>
              </a:rPr>
              <a:t>Journal of Interactive Media in Education</a:t>
            </a:r>
            <a:r>
              <a:rPr lang="en-US" sz="1200" b="0" i="0" u="none" strike="noStrike" cap="none">
                <a:solidFill>
                  <a:schemeClr val="dk1"/>
                </a:solidFill>
                <a:latin typeface="Arial"/>
                <a:ea typeface="Arial"/>
                <a:cs typeface="Arial"/>
                <a:sym typeface="Arial"/>
              </a:rPr>
              <a:t>, </a:t>
            </a:r>
            <a:r>
              <a:rPr lang="en-US" sz="1200" b="0" i="1" u="none" strike="noStrike" cap="none">
                <a:solidFill>
                  <a:schemeClr val="dk1"/>
                </a:solidFill>
                <a:latin typeface="Arial"/>
                <a:ea typeface="Arial"/>
                <a:cs typeface="Arial"/>
                <a:sym typeface="Arial"/>
              </a:rPr>
              <a:t>2008 </a:t>
            </a:r>
            <a:r>
              <a:rPr lang="en-US" sz="1200" b="0" i="0" u="none" strike="noStrike" cap="none">
                <a:solidFill>
                  <a:schemeClr val="dk1"/>
                </a:solidFill>
                <a:latin typeface="Arial"/>
                <a:ea typeface="Arial"/>
                <a:cs typeface="Arial"/>
                <a:sym typeface="Arial"/>
              </a:rPr>
              <a:t>(1). </a:t>
            </a:r>
            <a:r>
              <a:rPr lang="en-US" sz="1200" b="0" i="0" u="sng" strike="noStrike" cap="none">
                <a:solidFill>
                  <a:schemeClr val="hlink"/>
                </a:solidFill>
                <a:latin typeface="Arial"/>
                <a:ea typeface="Arial"/>
                <a:cs typeface="Arial"/>
                <a:sym typeface="Arial"/>
                <a:hlinkClick r:id="rId14"/>
              </a:rPr>
              <a:t>Pawlyshyn, Braddlee, Casper and Miller (2013).</a:t>
            </a:r>
            <a:r>
              <a:rPr lang="en-US" sz="1200" b="0" i="0" u="none" strike="noStrike" cap="none">
                <a:solidFill>
                  <a:schemeClr val="dk1"/>
                </a:solidFill>
                <a:latin typeface="Arial"/>
                <a:ea typeface="Arial"/>
                <a:cs typeface="Arial"/>
                <a:sym typeface="Arial"/>
              </a:rPr>
              <a:t> Adopting OER: A Case Study of Cross-Institutional Collaboration and Innovation. </a:t>
            </a:r>
            <a:r>
              <a:rPr lang="en-US" sz="1200" b="0" i="1" u="none" strike="noStrike" cap="none">
                <a:solidFill>
                  <a:schemeClr val="dk1"/>
                </a:solidFill>
                <a:latin typeface="Arial"/>
                <a:ea typeface="Arial"/>
                <a:cs typeface="Arial"/>
                <a:sym typeface="Arial"/>
              </a:rPr>
              <a:t>Educause Review</a:t>
            </a:r>
            <a:r>
              <a:rPr lang="en-US" sz="1200" b="0" i="0" u="none" strike="noStrike" cap="none">
                <a:solidFill>
                  <a:schemeClr val="dk1"/>
                </a:solidFill>
                <a:latin typeface="Arial"/>
                <a:ea typeface="Arial"/>
                <a:cs typeface="Arial"/>
                <a:sym typeface="Arial"/>
              </a:rPr>
              <a:t>.  Robinson, T.J. (2015). </a:t>
            </a:r>
            <a:r>
              <a:rPr lang="en-US" sz="1200" b="0" i="1" u="none" strike="noStrike" cap="none">
                <a:solidFill>
                  <a:schemeClr val="dk1"/>
                </a:solidFill>
                <a:latin typeface="Arial"/>
                <a:ea typeface="Arial"/>
                <a:cs typeface="Arial"/>
                <a:sym typeface="Arial"/>
              </a:rPr>
              <a:t>Open Textbooks: The Effects of Open Educational Resource Adoption on Measures of Post-secondary Student Success</a:t>
            </a:r>
            <a:r>
              <a:rPr lang="en-US" sz="1200" b="0" i="0" u="none" strike="noStrike" cap="none">
                <a:solidFill>
                  <a:schemeClr val="dk1"/>
                </a:solidFill>
                <a:latin typeface="Arial"/>
                <a:ea typeface="Arial"/>
                <a:cs typeface="Arial"/>
                <a:sym typeface="Arial"/>
              </a:rPr>
              <a:t> (Doctoral dissertation).  </a:t>
            </a:r>
            <a:r>
              <a:rPr lang="en-US" sz="1200" b="0" i="0" u="sng" strike="noStrike" cap="none">
                <a:solidFill>
                  <a:schemeClr val="hlink"/>
                </a:solidFill>
                <a:latin typeface="Arial"/>
                <a:ea typeface="Arial"/>
                <a:cs typeface="Arial"/>
                <a:sym typeface="Arial"/>
                <a:hlinkClick r:id="rId15"/>
              </a:rPr>
              <a:t>Robinson T. J., Fischer, L., Wiley, D. A., &amp; Hilton, J. (2014)</a:t>
            </a:r>
            <a:r>
              <a:rPr lang="en-US" sz="1200" b="0" i="0" u="none" strike="noStrike" cap="none">
                <a:solidFill>
                  <a:schemeClr val="dk1"/>
                </a:solidFill>
                <a:latin typeface="Arial"/>
                <a:ea typeface="Arial"/>
                <a:cs typeface="Arial"/>
                <a:sym typeface="Arial"/>
              </a:rPr>
              <a:t>. The impact of open textbooks on secondary science learning outcomes. </a:t>
            </a:r>
            <a:r>
              <a:rPr lang="en-US" sz="1200" b="0" i="1" u="none" strike="noStrike" cap="none">
                <a:solidFill>
                  <a:schemeClr val="dk1"/>
                </a:solidFill>
                <a:latin typeface="Arial"/>
                <a:ea typeface="Arial"/>
                <a:cs typeface="Arial"/>
                <a:sym typeface="Arial"/>
              </a:rPr>
              <a:t>Educational Researcher</a:t>
            </a:r>
            <a:r>
              <a:rPr lang="en-US" sz="1200" b="0" i="0" u="none" strike="noStrike" cap="none">
                <a:solidFill>
                  <a:schemeClr val="dk1"/>
                </a:solidFill>
                <a:latin typeface="Arial"/>
                <a:ea typeface="Arial"/>
                <a:cs typeface="Arial"/>
                <a:sym typeface="Arial"/>
              </a:rPr>
              <a:t>, 43(7): 341-351. </a:t>
            </a:r>
            <a:r>
              <a:rPr lang="en-US" sz="1200" b="0" i="0" u="sng" strike="noStrike" cap="none">
                <a:solidFill>
                  <a:schemeClr val="hlink"/>
                </a:solidFill>
                <a:latin typeface="Arial"/>
                <a:ea typeface="Arial"/>
                <a:cs typeface="Arial"/>
                <a:sym typeface="Arial"/>
                <a:hlinkClick r:id="rId16"/>
              </a:rPr>
              <a:t>Wiley, D., Hilton, J. Ellington, S., and Hall, T. (2012)</a:t>
            </a:r>
            <a:r>
              <a:rPr lang="en-US" sz="1200" b="0" i="0" u="none" strike="noStrike" cap="none">
                <a:solidFill>
                  <a:schemeClr val="dk1"/>
                </a:solidFill>
                <a:latin typeface="Arial"/>
                <a:ea typeface="Arial"/>
                <a:cs typeface="Arial"/>
                <a:sym typeface="Arial"/>
              </a:rPr>
              <a:t>. “A preliminary examination of the cost savings and learning impacts of using open textbooks in middle and high school science classes.” </a:t>
            </a:r>
            <a:r>
              <a:rPr lang="en-US" sz="1200" b="0" i="1" u="none" strike="noStrike" cap="none">
                <a:solidFill>
                  <a:schemeClr val="dk1"/>
                </a:solidFill>
                <a:latin typeface="Arial"/>
                <a:ea typeface="Arial"/>
                <a:cs typeface="Arial"/>
                <a:sym typeface="Arial"/>
              </a:rPr>
              <a:t>International Review of Research in Open and Distance Learning</a:t>
            </a:r>
            <a:r>
              <a:rPr lang="en-US" sz="1200" b="0" i="0" u="none" strike="noStrike" cap="none">
                <a:solidFill>
                  <a:schemeClr val="dk1"/>
                </a:solidFill>
                <a:latin typeface="Arial"/>
                <a:ea typeface="Arial"/>
                <a:cs typeface="Arial"/>
                <a:sym typeface="Arial"/>
              </a:rPr>
              <a:t>. 13 (3), pp. 261-276.</a:t>
            </a:r>
            <a:endParaRPr/>
          </a:p>
          <a:p>
            <a:pPr marL="0" marR="0" lvl="0" indent="6985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This also includes Fischer et al (2015), Wiley et al. (EPAA) (2016), and Hilton et al. (IRRODL) (in press)</a:t>
            </a:r>
            <a:endParaRPr sz="1100" b="0" i="0" u="none" strike="noStrike" cap="none">
              <a:solidFill>
                <a:schemeClr val="dk1"/>
              </a:solidFill>
              <a:latin typeface="Arial"/>
              <a:ea typeface="Arial"/>
              <a:cs typeface="Arial"/>
              <a:sym typeface="Arial"/>
            </a:endParaRPr>
          </a:p>
        </p:txBody>
      </p:sp>
      <p:sp>
        <p:nvSpPr>
          <p:cNvPr id="288" name="Shape 28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44" name="Shape 3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50" name="Shape 3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61" name="Shape 3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67" name="Shape 3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73" name="Shape 3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Shape 3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79" name="Shape 3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Shape 3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85" name="Shape 3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92" name="Shape 3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398" name="Shape 3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Shape 4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04" name="Shape 4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11" name="Shape 4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53" name="Shape 1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
        <p:cNvGrpSpPr/>
        <p:nvPr/>
      </p:nvGrpSpPr>
      <p:grpSpPr>
        <a:xfrm>
          <a:off x="0" y="0"/>
          <a:ext cx="0" cy="0"/>
          <a:chOff x="0" y="0"/>
          <a:chExt cx="0" cy="0"/>
        </a:xfrm>
      </p:grpSpPr>
      <p:sp>
        <p:nvSpPr>
          <p:cNvPr id="11" name="Shape 11"/>
          <p:cNvSpPr txBox="1">
            <a:spLocks noGrp="1"/>
          </p:cNvSpPr>
          <p:nvPr>
            <p:ph type="body" idx="1"/>
          </p:nvPr>
        </p:nvSpPr>
        <p:spPr>
          <a:xfrm>
            <a:off x="246530" y="1878596"/>
            <a:ext cx="8628530" cy="723900"/>
          </a:xfrm>
          <a:prstGeom prst="rect">
            <a:avLst/>
          </a:prstGeom>
          <a:noFill/>
          <a:ln>
            <a:noFill/>
          </a:ln>
        </p:spPr>
        <p:txBody>
          <a:bodyPr spcFirstLastPara="1" wrap="square" lIns="91425" tIns="91425" rIns="91425" bIns="91425" anchor="t" anchorCtr="0"/>
          <a:lstStyle>
            <a:lvl1pPr marL="457200" marR="0" lvl="0" indent="-228600" algn="ctr" rtl="0">
              <a:spcBef>
                <a:spcPts val="880"/>
              </a:spcBef>
              <a:spcAft>
                <a:spcPts val="0"/>
              </a:spcAft>
              <a:buClr>
                <a:schemeClr val="lt1"/>
              </a:buClr>
              <a:buSzPts val="1400"/>
              <a:buFont typeface="Arial"/>
              <a:buNone/>
              <a:defRPr sz="4400" b="1" i="1" u="none" strike="noStrike" cap="none">
                <a:solidFill>
                  <a:schemeClr val="lt1"/>
                </a:solidFill>
                <a:latin typeface="Helvetica Neue"/>
                <a:ea typeface="Helvetica Neue"/>
                <a:cs typeface="Helvetica Neue"/>
                <a:sym typeface="Helvetica Neue"/>
              </a:defRPr>
            </a:lvl1pPr>
            <a:lvl2pPr marL="914400" marR="0" lvl="1" indent="-228600" algn="ctr" rtl="0">
              <a:spcBef>
                <a:spcPts val="960"/>
              </a:spcBef>
              <a:spcAft>
                <a:spcPts val="0"/>
              </a:spcAft>
              <a:buClr>
                <a:schemeClr val="lt1"/>
              </a:buClr>
              <a:buSzPts val="1400"/>
              <a:buFont typeface="Arial"/>
              <a:buNone/>
              <a:defRPr sz="4800" b="1" i="1" u="none" strike="noStrike" cap="none">
                <a:solidFill>
                  <a:schemeClr val="lt1"/>
                </a:solidFill>
                <a:latin typeface="Helvetica Neue"/>
                <a:ea typeface="Helvetica Neue"/>
                <a:cs typeface="Helvetica Neue"/>
                <a:sym typeface="Helvetica Neue"/>
              </a:defRPr>
            </a:lvl2pPr>
            <a:lvl3pPr marL="1371600" marR="0" lvl="2" indent="-228600" algn="ctr" rtl="0">
              <a:spcBef>
                <a:spcPts val="960"/>
              </a:spcBef>
              <a:spcAft>
                <a:spcPts val="0"/>
              </a:spcAft>
              <a:buClr>
                <a:schemeClr val="lt1"/>
              </a:buClr>
              <a:buSzPts val="1400"/>
              <a:buFont typeface="Arial"/>
              <a:buNone/>
              <a:defRPr sz="4800" b="1" i="1" u="none" strike="noStrike" cap="none">
                <a:solidFill>
                  <a:schemeClr val="lt1"/>
                </a:solidFill>
                <a:latin typeface="Helvetica Neue"/>
                <a:ea typeface="Helvetica Neue"/>
                <a:cs typeface="Helvetica Neue"/>
                <a:sym typeface="Helvetica Neue"/>
              </a:defRPr>
            </a:lvl3pPr>
            <a:lvl4pPr marL="1828800" marR="0" lvl="3" indent="-228600" algn="ctr" rtl="0">
              <a:spcBef>
                <a:spcPts val="960"/>
              </a:spcBef>
              <a:spcAft>
                <a:spcPts val="0"/>
              </a:spcAft>
              <a:buClr>
                <a:schemeClr val="lt1"/>
              </a:buClr>
              <a:buSzPts val="1400"/>
              <a:buFont typeface="Arial"/>
              <a:buNone/>
              <a:defRPr sz="4800" b="1" i="1" u="none" strike="noStrike" cap="none">
                <a:solidFill>
                  <a:schemeClr val="lt1"/>
                </a:solidFill>
                <a:latin typeface="Helvetica Neue"/>
                <a:ea typeface="Helvetica Neue"/>
                <a:cs typeface="Helvetica Neue"/>
                <a:sym typeface="Helvetica Neue"/>
              </a:defRPr>
            </a:lvl4pPr>
            <a:lvl5pPr marL="2286000" marR="0" lvl="4" indent="-228600" algn="ctr" rtl="0">
              <a:spcBef>
                <a:spcPts val="960"/>
              </a:spcBef>
              <a:spcAft>
                <a:spcPts val="0"/>
              </a:spcAft>
              <a:buClr>
                <a:schemeClr val="lt1"/>
              </a:buClr>
              <a:buSzPts val="1400"/>
              <a:buFont typeface="Arial"/>
              <a:buNone/>
              <a:defRPr sz="4800" b="1" i="1" u="none" strike="noStrike" cap="none">
                <a:solidFill>
                  <a:schemeClr val="lt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body" idx="2"/>
          </p:nvPr>
        </p:nvSpPr>
        <p:spPr>
          <a:xfrm>
            <a:off x="1733176" y="2587554"/>
            <a:ext cx="5602942" cy="519673"/>
          </a:xfrm>
          <a:prstGeom prst="rect">
            <a:avLst/>
          </a:prstGeom>
          <a:noFill/>
          <a:ln>
            <a:noFill/>
          </a:ln>
        </p:spPr>
        <p:txBody>
          <a:bodyPr spcFirstLastPara="1" wrap="square" lIns="91425" tIns="91425" rIns="91425" bIns="91425" anchor="t" anchorCtr="0"/>
          <a:lstStyle>
            <a:lvl1pPr marL="457200" marR="0" lvl="0" indent="-228600" algn="ctr" rtl="0">
              <a:spcBef>
                <a:spcPts val="640"/>
              </a:spcBef>
              <a:spcAft>
                <a:spcPts val="0"/>
              </a:spcAft>
              <a:buClr>
                <a:schemeClr val="lt1"/>
              </a:buClr>
              <a:buSzPts val="1400"/>
              <a:buFont typeface="Arial"/>
              <a:buNone/>
              <a:defRPr sz="3200" b="0" i="0" u="none" strike="noStrike" cap="none">
                <a:solidFill>
                  <a:schemeClr val="lt1"/>
                </a:solidFill>
                <a:latin typeface="Helvetica Neue"/>
                <a:ea typeface="Helvetica Neue"/>
                <a:cs typeface="Helvetica Neue"/>
                <a:sym typeface="Helvetica Neue"/>
              </a:defRPr>
            </a:lvl1pPr>
            <a:lvl2pPr marL="914400" marR="0" lvl="1" indent="-228600" algn="ctr" rtl="0">
              <a:spcBef>
                <a:spcPts val="480"/>
              </a:spcBef>
              <a:spcAft>
                <a:spcPts val="0"/>
              </a:spcAft>
              <a:buClr>
                <a:schemeClr val="lt1"/>
              </a:buClr>
              <a:buSzPts val="1400"/>
              <a:buFont typeface="Arial"/>
              <a:buNone/>
              <a:defRPr sz="2400" b="0" i="0" u="none" strike="noStrike" cap="none">
                <a:solidFill>
                  <a:schemeClr val="lt1"/>
                </a:solidFill>
                <a:latin typeface="Helvetica Neue"/>
                <a:ea typeface="Helvetica Neue"/>
                <a:cs typeface="Helvetica Neue"/>
                <a:sym typeface="Helvetica Neue"/>
              </a:defRPr>
            </a:lvl2pPr>
            <a:lvl3pPr marL="1371600" marR="0" lvl="2" indent="-228600" algn="ctr" rtl="0">
              <a:spcBef>
                <a:spcPts val="480"/>
              </a:spcBef>
              <a:spcAft>
                <a:spcPts val="0"/>
              </a:spcAft>
              <a:buClr>
                <a:schemeClr val="lt1"/>
              </a:buClr>
              <a:buSzPts val="1400"/>
              <a:buFont typeface="Arial"/>
              <a:buNone/>
              <a:defRPr sz="2400" b="0" i="0" u="none" strike="noStrike" cap="none">
                <a:solidFill>
                  <a:schemeClr val="lt1"/>
                </a:solidFill>
                <a:latin typeface="Helvetica Neue"/>
                <a:ea typeface="Helvetica Neue"/>
                <a:cs typeface="Helvetica Neue"/>
                <a:sym typeface="Helvetica Neue"/>
              </a:defRPr>
            </a:lvl3pPr>
            <a:lvl4pPr marL="1828800" marR="0" lvl="3" indent="-228600" algn="ctr" rtl="0">
              <a:spcBef>
                <a:spcPts val="480"/>
              </a:spcBef>
              <a:spcAft>
                <a:spcPts val="0"/>
              </a:spcAft>
              <a:buClr>
                <a:schemeClr val="lt1"/>
              </a:buClr>
              <a:buSzPts val="1400"/>
              <a:buFont typeface="Arial"/>
              <a:buNone/>
              <a:defRPr sz="2400" b="0" i="0" u="none" strike="noStrike" cap="none">
                <a:solidFill>
                  <a:schemeClr val="lt1"/>
                </a:solidFill>
                <a:latin typeface="Helvetica Neue"/>
                <a:ea typeface="Helvetica Neue"/>
                <a:cs typeface="Helvetica Neue"/>
                <a:sym typeface="Helvetica Neue"/>
              </a:defRPr>
            </a:lvl4pPr>
            <a:lvl5pPr marL="2286000" marR="0" lvl="4" indent="-228600" algn="ctr" rtl="0">
              <a:spcBef>
                <a:spcPts val="480"/>
              </a:spcBef>
              <a:spcAft>
                <a:spcPts val="0"/>
              </a:spcAft>
              <a:buClr>
                <a:schemeClr val="lt1"/>
              </a:buClr>
              <a:buSzPts val="1400"/>
              <a:buFont typeface="Arial"/>
              <a:buNone/>
              <a:defRPr sz="2400" b="0" i="0" u="none" strike="noStrike" cap="none">
                <a:solidFill>
                  <a:schemeClr val="lt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55"/>
        <p:cNvGrpSpPr/>
        <p:nvPr/>
      </p:nvGrpSpPr>
      <p:grpSpPr>
        <a:xfrm>
          <a:off x="0" y="0"/>
          <a:ext cx="0" cy="0"/>
          <a:chOff x="0" y="0"/>
          <a:chExt cx="0" cy="0"/>
        </a:xfrm>
      </p:grpSpPr>
      <p:pic>
        <p:nvPicPr>
          <p:cNvPr id="56" name="Shape 56" descr="Decorative Graphic"/>
          <p:cNvPicPr preferRelativeResize="0"/>
          <p:nvPr/>
        </p:nvPicPr>
        <p:blipFill rotWithShape="1">
          <a:blip r:embed="rId2">
            <a:alphaModFix/>
          </a:blip>
          <a:srcRect/>
          <a:stretch/>
        </p:blipFill>
        <p:spPr>
          <a:xfrm>
            <a:off x="335280" y="255434"/>
            <a:ext cx="8458200" cy="124589"/>
          </a:xfrm>
          <a:prstGeom prst="rect">
            <a:avLst/>
          </a:prstGeom>
          <a:noFill/>
          <a:ln>
            <a:noFill/>
          </a:ln>
        </p:spPr>
      </p:pic>
      <p:pic>
        <p:nvPicPr>
          <p:cNvPr id="57" name="Shape 57" descr="Decorative Graphic"/>
          <p:cNvPicPr preferRelativeResize="0"/>
          <p:nvPr/>
        </p:nvPicPr>
        <p:blipFill rotWithShape="1">
          <a:blip r:embed="rId2">
            <a:alphaModFix/>
          </a:blip>
          <a:srcRect/>
          <a:stretch/>
        </p:blipFill>
        <p:spPr>
          <a:xfrm rot="10800000" flipH="1">
            <a:off x="354622" y="4797598"/>
            <a:ext cx="8458200" cy="124589"/>
          </a:xfrm>
          <a:prstGeom prst="rect">
            <a:avLst/>
          </a:prstGeom>
          <a:noFill/>
          <a:ln>
            <a:noFill/>
          </a:ln>
        </p:spPr>
      </p:pic>
      <p:sp>
        <p:nvSpPr>
          <p:cNvPr id="58" name="Shape 58"/>
          <p:cNvSpPr txBox="1">
            <a:spLocks noGrp="1"/>
          </p:cNvSpPr>
          <p:nvPr>
            <p:ph type="body" idx="1"/>
          </p:nvPr>
        </p:nvSpPr>
        <p:spPr>
          <a:xfrm>
            <a:off x="335280" y="1073638"/>
            <a:ext cx="8378873" cy="860425"/>
          </a:xfrm>
          <a:prstGeom prst="rect">
            <a:avLst/>
          </a:prstGeom>
          <a:noFill/>
          <a:ln>
            <a:noFill/>
          </a:ln>
        </p:spPr>
        <p:txBody>
          <a:bodyPr spcFirstLastPara="1" wrap="square" lIns="91425" tIns="91425" rIns="91425" bIns="91425" anchor="t" anchorCtr="0"/>
          <a:lstStyle>
            <a:lvl1pPr marL="457200" marR="0" lvl="0" indent="-228600" algn="ctr" rtl="0">
              <a:spcBef>
                <a:spcPts val="880"/>
              </a:spcBef>
              <a:spcAft>
                <a:spcPts val="0"/>
              </a:spcAft>
              <a:buClr>
                <a:srgbClr val="AE0F2A"/>
              </a:buClr>
              <a:buSzPts val="1400"/>
              <a:buFont typeface="Arial"/>
              <a:buNone/>
              <a:defRPr sz="4400" b="1" i="0">
                <a:solidFill>
                  <a:srgbClr val="AE0F2A"/>
                </a:solidFill>
                <a:latin typeface="Helvetica Neue"/>
                <a:ea typeface="Helvetica Neue"/>
                <a:cs typeface="Helvetica Neue"/>
                <a:sym typeface="Helvetica Neue"/>
              </a:defRPr>
            </a:lvl1pPr>
            <a:lvl2pPr marL="914400" marR="0" lvl="1" indent="-228600" algn="l" rtl="0">
              <a:spcBef>
                <a:spcPts val="800"/>
              </a:spcBef>
              <a:spcAft>
                <a:spcPts val="0"/>
              </a:spcAft>
              <a:buClr>
                <a:schemeClr val="dk2"/>
              </a:buClr>
              <a:buSzPts val="1400"/>
              <a:buFont typeface="Arial"/>
              <a:buNone/>
              <a:defRPr sz="4000" b="1" i="0" u="none" strike="noStrike" cap="none">
                <a:solidFill>
                  <a:schemeClr val="dk2"/>
                </a:solidFill>
                <a:latin typeface="Helvetica Neue"/>
                <a:ea typeface="Helvetica Neue"/>
                <a:cs typeface="Helvetica Neue"/>
                <a:sym typeface="Helvetica Neue"/>
              </a:defRPr>
            </a:lvl2pPr>
            <a:lvl3pPr marL="1371600" marR="0" lvl="2" indent="-228600" algn="l" rtl="0">
              <a:spcBef>
                <a:spcPts val="800"/>
              </a:spcBef>
              <a:spcAft>
                <a:spcPts val="0"/>
              </a:spcAft>
              <a:buClr>
                <a:schemeClr val="dk2"/>
              </a:buClr>
              <a:buSzPts val="1400"/>
              <a:buFont typeface="Arial"/>
              <a:buNone/>
              <a:defRPr sz="4000" b="1" i="0" u="none" strike="noStrike" cap="none">
                <a:solidFill>
                  <a:schemeClr val="dk2"/>
                </a:solidFill>
                <a:latin typeface="Helvetica Neue"/>
                <a:ea typeface="Helvetica Neue"/>
                <a:cs typeface="Helvetica Neue"/>
                <a:sym typeface="Helvetica Neue"/>
              </a:defRPr>
            </a:lvl3pPr>
            <a:lvl4pPr marL="1828800" marR="0" lvl="3" indent="-228600" algn="l" rtl="0">
              <a:spcBef>
                <a:spcPts val="800"/>
              </a:spcBef>
              <a:spcAft>
                <a:spcPts val="0"/>
              </a:spcAft>
              <a:buClr>
                <a:schemeClr val="dk2"/>
              </a:buClr>
              <a:buSzPts val="1400"/>
              <a:buFont typeface="Arial"/>
              <a:buNone/>
              <a:defRPr sz="4000" b="1" i="0" u="none" strike="noStrike" cap="none">
                <a:solidFill>
                  <a:schemeClr val="dk2"/>
                </a:solidFill>
                <a:latin typeface="Helvetica Neue"/>
                <a:ea typeface="Helvetica Neue"/>
                <a:cs typeface="Helvetica Neue"/>
                <a:sym typeface="Helvetica Neue"/>
              </a:defRPr>
            </a:lvl4pPr>
            <a:lvl5pPr marL="2286000" marR="0" lvl="4" indent="-228600" algn="l" rtl="0">
              <a:spcBef>
                <a:spcPts val="800"/>
              </a:spcBef>
              <a:spcAft>
                <a:spcPts val="0"/>
              </a:spcAft>
              <a:buClr>
                <a:schemeClr val="dk2"/>
              </a:buClr>
              <a:buSzPts val="1400"/>
              <a:buFont typeface="Arial"/>
              <a:buNone/>
              <a:defRPr sz="4000" b="1" i="0" u="none" strike="noStrike" cap="none">
                <a:solidFill>
                  <a:schemeClr val="dk2"/>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body" idx="2"/>
          </p:nvPr>
        </p:nvSpPr>
        <p:spPr>
          <a:xfrm>
            <a:off x="1391748" y="1934063"/>
            <a:ext cx="6389810" cy="498475"/>
          </a:xfrm>
          <a:prstGeom prst="rect">
            <a:avLst/>
          </a:prstGeom>
          <a:noFill/>
          <a:ln>
            <a:noFill/>
          </a:ln>
        </p:spPr>
        <p:txBody>
          <a:bodyPr spcFirstLastPara="1" wrap="square" lIns="91425" tIns="91425" rIns="91425" bIns="91425" anchor="t" anchorCtr="0"/>
          <a:lstStyle>
            <a:lvl1pPr marL="457200" marR="0" lvl="0" indent="-228600" algn="ctr" rtl="0">
              <a:spcBef>
                <a:spcPts val="640"/>
              </a:spcBef>
              <a:spcAft>
                <a:spcPts val="0"/>
              </a:spcAft>
              <a:buClr>
                <a:schemeClr val="dk1"/>
              </a:buClr>
              <a:buSzPts val="1400"/>
              <a:buFont typeface="Arial"/>
              <a:buNone/>
              <a:defRPr sz="3200">
                <a:solidFill>
                  <a:schemeClr val="dk1"/>
                </a:solidFill>
                <a:latin typeface="Helvetica Neue"/>
                <a:ea typeface="Helvetica Neue"/>
                <a:cs typeface="Helvetica Neue"/>
                <a:sym typeface="Helvetica Neue"/>
              </a:defRPr>
            </a:lvl1pPr>
            <a:lvl2pPr marL="914400" marR="0" lvl="1" indent="-228600" algn="ctr"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2pPr>
            <a:lvl3pPr marL="1371600" marR="0" lvl="2" indent="-228600" algn="ctr"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3pPr>
            <a:lvl4pPr marL="1828800" marR="0" lvl="3" indent="-228600" algn="ctr"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4pPr>
            <a:lvl5pPr marL="2286000" marR="0" lvl="4" indent="-228600" algn="ctr"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60" name="Shape 60"/>
          <p:cNvPicPr preferRelativeResize="0"/>
          <p:nvPr/>
        </p:nvPicPr>
        <p:blipFill rotWithShape="1">
          <a:blip r:embed="rId3">
            <a:alphaModFix/>
          </a:blip>
          <a:srcRect/>
          <a:stretch/>
        </p:blipFill>
        <p:spPr>
          <a:xfrm>
            <a:off x="2554470" y="3059395"/>
            <a:ext cx="4058504" cy="155910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pic>
        <p:nvPicPr>
          <p:cNvPr id="69" name="Shape 69"/>
          <p:cNvPicPr preferRelativeResize="0"/>
          <p:nvPr/>
        </p:nvPicPr>
        <p:blipFill rotWithShape="1">
          <a:blip r:embed="rId2">
            <a:alphaModFix/>
          </a:blip>
          <a:srcRect/>
          <a:stretch/>
        </p:blipFill>
        <p:spPr>
          <a:xfrm>
            <a:off x="76200" y="105605"/>
            <a:ext cx="6257738" cy="1988109"/>
          </a:xfrm>
          <a:prstGeom prst="rect">
            <a:avLst/>
          </a:prstGeom>
          <a:noFill/>
          <a:ln>
            <a:noFill/>
          </a:ln>
        </p:spPr>
      </p:pic>
      <p:sp>
        <p:nvSpPr>
          <p:cNvPr id="70" name="Shape 70"/>
          <p:cNvSpPr txBox="1">
            <a:spLocks noGrp="1"/>
          </p:cNvSpPr>
          <p:nvPr>
            <p:ph type="title"/>
          </p:nvPr>
        </p:nvSpPr>
        <p:spPr>
          <a:xfrm>
            <a:off x="2037143" y="2544259"/>
            <a:ext cx="6457500" cy="1021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404041"/>
              </a:buClr>
              <a:buSzPts val="4000"/>
              <a:buFont typeface="Avenir"/>
              <a:buNone/>
              <a:defRPr sz="4000" b="1"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71" name="Shape 71"/>
          <p:cNvSpPr txBox="1">
            <a:spLocks noGrp="1"/>
          </p:cNvSpPr>
          <p:nvPr>
            <p:ph type="body" idx="1"/>
          </p:nvPr>
        </p:nvSpPr>
        <p:spPr>
          <a:xfrm>
            <a:off x="2037143" y="3773347"/>
            <a:ext cx="6457500" cy="8451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640"/>
              </a:spcBef>
              <a:spcAft>
                <a:spcPts val="0"/>
              </a:spcAft>
              <a:buClr>
                <a:srgbClr val="888888"/>
              </a:buClr>
              <a:buSzPts val="2000"/>
              <a:buFont typeface="Avenir"/>
              <a:buNone/>
              <a:defRPr sz="2000" b="0" i="0" u="none" strike="noStrike" cap="none">
                <a:solidFill>
                  <a:srgbClr val="888888"/>
                </a:solidFill>
                <a:latin typeface="Avenir"/>
                <a:ea typeface="Avenir"/>
                <a:cs typeface="Avenir"/>
                <a:sym typeface="Avenir"/>
              </a:defRPr>
            </a:lvl1pPr>
            <a:lvl2pPr marL="914400" marR="0" lvl="1" indent="-228600" algn="l" rtl="0">
              <a:lnSpc>
                <a:spcPct val="100000"/>
              </a:lnSpc>
              <a:spcBef>
                <a:spcPts val="560"/>
              </a:spcBef>
              <a:spcAft>
                <a:spcPts val="0"/>
              </a:spcAft>
              <a:buClr>
                <a:srgbClr val="888888"/>
              </a:buClr>
              <a:buSzPts val="1800"/>
              <a:buFont typeface="Avenir"/>
              <a:buNone/>
              <a:defRPr sz="1800" b="0" i="0" u="none" strike="noStrike" cap="none">
                <a:solidFill>
                  <a:srgbClr val="888888"/>
                </a:solidFill>
                <a:latin typeface="Avenir"/>
                <a:ea typeface="Avenir"/>
                <a:cs typeface="Avenir"/>
                <a:sym typeface="Avenir"/>
              </a:defRPr>
            </a:lvl2pPr>
            <a:lvl3pPr marL="1371600" marR="0" lvl="2" indent="-228600" algn="l" rtl="0">
              <a:lnSpc>
                <a:spcPct val="100000"/>
              </a:lnSpc>
              <a:spcBef>
                <a:spcPts val="480"/>
              </a:spcBef>
              <a:spcAft>
                <a:spcPts val="0"/>
              </a:spcAft>
              <a:buClr>
                <a:srgbClr val="888888"/>
              </a:buClr>
              <a:buSzPts val="1600"/>
              <a:buFont typeface="Avenir"/>
              <a:buNone/>
              <a:defRPr sz="1600" b="0" i="0" u="none" strike="noStrike" cap="none">
                <a:solidFill>
                  <a:srgbClr val="888888"/>
                </a:solidFill>
                <a:latin typeface="Avenir"/>
                <a:ea typeface="Avenir"/>
                <a:cs typeface="Avenir"/>
                <a:sym typeface="Avenir"/>
              </a:defRPr>
            </a:lvl3pPr>
            <a:lvl4pPr marL="1828800" marR="0" lvl="3" indent="-228600" algn="l" rtl="0">
              <a:lnSpc>
                <a:spcPct val="100000"/>
              </a:lnSpc>
              <a:spcBef>
                <a:spcPts val="400"/>
              </a:spcBef>
              <a:spcAft>
                <a:spcPts val="0"/>
              </a:spcAft>
              <a:buClr>
                <a:srgbClr val="888888"/>
              </a:buClr>
              <a:buSzPts val="1400"/>
              <a:buFont typeface="Avenir"/>
              <a:buNone/>
              <a:defRPr sz="1400" b="0" i="0" u="none" strike="noStrike" cap="none">
                <a:solidFill>
                  <a:srgbClr val="888888"/>
                </a:solidFill>
                <a:latin typeface="Avenir"/>
                <a:ea typeface="Avenir"/>
                <a:cs typeface="Avenir"/>
                <a:sym typeface="Avenir"/>
              </a:defRPr>
            </a:lvl4pPr>
            <a:lvl5pPr marL="2286000" marR="0" lvl="4" indent="-228600" algn="l" rtl="0">
              <a:lnSpc>
                <a:spcPct val="100000"/>
              </a:lnSpc>
              <a:spcBef>
                <a:spcPts val="400"/>
              </a:spcBef>
              <a:spcAft>
                <a:spcPts val="0"/>
              </a:spcAft>
              <a:buClr>
                <a:srgbClr val="888888"/>
              </a:buClr>
              <a:buSzPts val="1400"/>
              <a:buFont typeface="Avenir"/>
              <a:buNone/>
              <a:defRPr sz="1400" b="0" i="0" u="none" strike="noStrike" cap="none">
                <a:solidFill>
                  <a:srgbClr val="888888"/>
                </a:solidFill>
                <a:latin typeface="Avenir"/>
                <a:ea typeface="Avenir"/>
                <a:cs typeface="Avenir"/>
                <a:sym typeface="Avenir"/>
              </a:defRPr>
            </a:lvl5pPr>
            <a:lvl6pPr marL="2743200" marR="0" lvl="5" indent="-228600" algn="l" rtl="0">
              <a:lnSpc>
                <a:spcPct val="100000"/>
              </a:lnSpc>
              <a:spcBef>
                <a:spcPts val="40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40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40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40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9pPr>
          </a:lstStyle>
          <a:p>
            <a:endParaRPr/>
          </a:p>
        </p:txBody>
      </p:sp>
      <p:sp>
        <p:nvSpPr>
          <p:cNvPr id="72" name="Shape 72"/>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
        <p:nvSpPr>
          <p:cNvPr id="75" name="Shape 75"/>
          <p:cNvSpPr/>
          <p:nvPr/>
        </p:nvSpPr>
        <p:spPr>
          <a:xfrm>
            <a:off x="0" y="2395728"/>
            <a:ext cx="9144000" cy="2747700"/>
          </a:xfrm>
          <a:prstGeom prst="rect">
            <a:avLst/>
          </a:prstGeom>
          <a:solidFill>
            <a:srgbClr val="404041">
              <a:alpha val="4710"/>
            </a:srgbClr>
          </a:solidFill>
          <a:ln>
            <a:noFill/>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type="tx">
  <p:cSld name="TITLE_AND_BODY">
    <p:spTree>
      <p:nvGrpSpPr>
        <p:cNvPr id="1" name="Shape 76"/>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Title - Center">
  <p:cSld name="2_Title - Center">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762000" y="1976438"/>
            <a:ext cx="7620000" cy="11907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Bullets">
  <p:cSld name="Title &amp; Bullets">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81" name="Shape 81"/>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rgbClr val="404041"/>
              </a:buClr>
              <a:buSzPts val="3200"/>
              <a:buFont typeface="Avenir"/>
              <a:buChar char="•"/>
              <a:defRPr sz="3200" b="0" i="0" u="none" strike="noStrike" cap="none">
                <a:solidFill>
                  <a:srgbClr val="404041"/>
                </a:solidFill>
                <a:latin typeface="Avenir"/>
                <a:ea typeface="Avenir"/>
                <a:cs typeface="Avenir"/>
                <a:sym typeface="Avenir"/>
              </a:defRPr>
            </a:lvl1pPr>
            <a:lvl2pPr marL="914400" marR="0" lvl="1" indent="-406400" algn="l" rtl="0">
              <a:lnSpc>
                <a:spcPct val="100000"/>
              </a:lnSpc>
              <a:spcBef>
                <a:spcPts val="560"/>
              </a:spcBef>
              <a:spcAft>
                <a:spcPts val="0"/>
              </a:spcAft>
              <a:buClr>
                <a:srgbClr val="404041"/>
              </a:buClr>
              <a:buSzPts val="2800"/>
              <a:buFont typeface="Avenir"/>
              <a:buChar char="•"/>
              <a:defRPr sz="2800" b="0" i="0" u="none" strike="noStrike" cap="none">
                <a:solidFill>
                  <a:srgbClr val="404041"/>
                </a:solidFill>
                <a:latin typeface="Avenir"/>
                <a:ea typeface="Avenir"/>
                <a:cs typeface="Avenir"/>
                <a:sym typeface="Avenir"/>
              </a:defRPr>
            </a:lvl2pPr>
            <a:lvl3pPr marL="1371600" marR="0" lvl="2" indent="-381000" algn="l" rtl="0">
              <a:lnSpc>
                <a:spcPct val="100000"/>
              </a:lnSpc>
              <a:spcBef>
                <a:spcPts val="480"/>
              </a:spcBef>
              <a:spcAft>
                <a:spcPts val="0"/>
              </a:spcAft>
              <a:buClr>
                <a:srgbClr val="404041"/>
              </a:buClr>
              <a:buSzPts val="2400"/>
              <a:buFont typeface="Avenir"/>
              <a:buChar char="•"/>
              <a:defRPr sz="2400" b="0" i="0" u="none" strike="noStrike" cap="none">
                <a:solidFill>
                  <a:srgbClr val="404041"/>
                </a:solidFill>
                <a:latin typeface="Avenir"/>
                <a:ea typeface="Avenir"/>
                <a:cs typeface="Avenir"/>
                <a:sym typeface="Avenir"/>
              </a:defRPr>
            </a:lvl3pPr>
            <a:lvl4pPr marL="1828800" marR="0" lvl="3" indent="-355600" algn="l" rtl="0">
              <a:lnSpc>
                <a:spcPct val="100000"/>
              </a:lnSpc>
              <a:spcBef>
                <a:spcPts val="40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4pPr>
            <a:lvl5pPr marL="2286000" marR="0" lvl="4" indent="-355600" algn="l" rtl="0">
              <a:lnSpc>
                <a:spcPct val="100000"/>
              </a:lnSpc>
              <a:spcBef>
                <a:spcPts val="40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84" name="Shape 84"/>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rgbClr val="404041"/>
              </a:buClr>
              <a:buSzPts val="3200"/>
              <a:buFont typeface="Avenir"/>
              <a:buNone/>
              <a:defRPr sz="3200" b="0" i="0" u="none" strike="noStrike" cap="none">
                <a:solidFill>
                  <a:srgbClr val="404041"/>
                </a:solidFill>
                <a:latin typeface="Avenir"/>
                <a:ea typeface="Avenir"/>
                <a:cs typeface="Avenir"/>
                <a:sym typeface="Avenir"/>
              </a:defRPr>
            </a:lvl1pPr>
            <a:lvl2pPr marL="914400" marR="0" lvl="1" indent="-228600" algn="l" rtl="0">
              <a:lnSpc>
                <a:spcPct val="100000"/>
              </a:lnSpc>
              <a:spcBef>
                <a:spcPts val="560"/>
              </a:spcBef>
              <a:spcAft>
                <a:spcPts val="0"/>
              </a:spcAft>
              <a:buClr>
                <a:srgbClr val="404041"/>
              </a:buClr>
              <a:buSzPts val="2800"/>
              <a:buFont typeface="Avenir"/>
              <a:buNone/>
              <a:defRPr sz="2800" b="0" i="0" u="none" strike="noStrike" cap="none">
                <a:solidFill>
                  <a:srgbClr val="404041"/>
                </a:solidFill>
                <a:latin typeface="Avenir"/>
                <a:ea typeface="Avenir"/>
                <a:cs typeface="Avenir"/>
                <a:sym typeface="Avenir"/>
              </a:defRPr>
            </a:lvl2pPr>
            <a:lvl3pPr marL="1371600" marR="0" lvl="2" indent="-228600" algn="l" rtl="0">
              <a:lnSpc>
                <a:spcPct val="100000"/>
              </a:lnSpc>
              <a:spcBef>
                <a:spcPts val="480"/>
              </a:spcBef>
              <a:spcAft>
                <a:spcPts val="0"/>
              </a:spcAft>
              <a:buClr>
                <a:srgbClr val="404041"/>
              </a:buClr>
              <a:buSzPts val="2400"/>
              <a:buFont typeface="Avenir"/>
              <a:buNone/>
              <a:defRPr sz="2400" b="0" i="0" u="none" strike="noStrike" cap="none">
                <a:solidFill>
                  <a:srgbClr val="404041"/>
                </a:solidFill>
                <a:latin typeface="Avenir"/>
                <a:ea typeface="Avenir"/>
                <a:cs typeface="Avenir"/>
                <a:sym typeface="Avenir"/>
              </a:defRPr>
            </a:lvl3pPr>
            <a:lvl4pPr marL="1828800" marR="0" lvl="3"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4pPr>
            <a:lvl5pPr marL="2286000" marR="0" lvl="4"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8"/>
        <p:cNvGrpSpPr/>
        <p:nvPr/>
      </p:nvGrpSpPr>
      <p:grpSpPr>
        <a:xfrm>
          <a:off x="0" y="0"/>
          <a:ext cx="0" cy="0"/>
          <a:chOff x="0" y="0"/>
          <a:chExt cx="0" cy="0"/>
        </a:xfrm>
      </p:grpSpPr>
      <p:sp>
        <p:nvSpPr>
          <p:cNvPr id="89" name="Shape 89"/>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91" name="Shape 91"/>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9pPr>
          </a:lstStyle>
          <a:p>
            <a:pPr marL="0" lvl="0" indent="0">
              <a:spcBef>
                <a:spcPts val="0"/>
              </a:spcBef>
              <a:spcAft>
                <a:spcPts val="0"/>
              </a:spcAft>
              <a:buNone/>
            </a:pPr>
            <a:fld id="{00000000-1234-1234-1234-123412341234}" type="slidenum">
              <a:rPr lang="en-US"/>
              <a:t>‹#›</a:t>
            </a:fld>
            <a:endParaRPr/>
          </a:p>
        </p:txBody>
      </p:sp>
      <p:pic>
        <p:nvPicPr>
          <p:cNvPr id="92" name="Shape 92"/>
          <p:cNvPicPr preferRelativeResize="0"/>
          <p:nvPr/>
        </p:nvPicPr>
        <p:blipFill rotWithShape="1">
          <a:blip r:embed="rId2">
            <a:alphaModFix/>
          </a:blip>
          <a:srcRect/>
          <a:stretch/>
        </p:blipFill>
        <p:spPr>
          <a:xfrm>
            <a:off x="185056" y="99844"/>
            <a:ext cx="1026850" cy="102685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93"/>
        <p:cNvGrpSpPr/>
        <p:nvPr/>
      </p:nvGrpSpPr>
      <p:grpSpPr>
        <a:xfrm>
          <a:off x="0" y="0"/>
          <a:ext cx="0" cy="0"/>
          <a:chOff x="0" y="0"/>
          <a:chExt cx="0" cy="0"/>
        </a:xfrm>
      </p:grpSpPr>
      <p:sp>
        <p:nvSpPr>
          <p:cNvPr id="94" name="Shape 94"/>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Shape 9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rgbClr val="404041"/>
              </a:buClr>
              <a:buSzPts val="4200"/>
              <a:buFont typeface="Avenir"/>
              <a:buNone/>
              <a:defRPr sz="4200" b="0" i="0" u="none" strike="noStrike" cap="none">
                <a:solidFill>
                  <a:srgbClr val="404041"/>
                </a:solidFill>
                <a:latin typeface="Avenir"/>
                <a:ea typeface="Avenir"/>
                <a:cs typeface="Avenir"/>
                <a:sym typeface="Avenir"/>
              </a:defRPr>
            </a:lvl1pPr>
            <a:lvl2pPr lvl="1" indent="0" algn="ctr" rtl="0">
              <a:spcBef>
                <a:spcPts val="0"/>
              </a:spcBef>
              <a:spcAft>
                <a:spcPts val="0"/>
              </a:spcAft>
              <a:buSzPts val="4200"/>
              <a:buFont typeface="Arial"/>
              <a:buNone/>
              <a:defRPr sz="4200"/>
            </a:lvl2pPr>
            <a:lvl3pPr lvl="2" indent="0" algn="ctr" rtl="0">
              <a:spcBef>
                <a:spcPts val="0"/>
              </a:spcBef>
              <a:spcAft>
                <a:spcPts val="0"/>
              </a:spcAft>
              <a:buSzPts val="4200"/>
              <a:buFont typeface="Arial"/>
              <a:buNone/>
              <a:defRPr sz="4200"/>
            </a:lvl3pPr>
            <a:lvl4pPr lvl="3" indent="0" algn="ctr" rtl="0">
              <a:spcBef>
                <a:spcPts val="0"/>
              </a:spcBef>
              <a:spcAft>
                <a:spcPts val="0"/>
              </a:spcAft>
              <a:buSzPts val="4200"/>
              <a:buFont typeface="Arial"/>
              <a:buNone/>
              <a:defRPr sz="4200"/>
            </a:lvl4pPr>
            <a:lvl5pPr lvl="4" indent="0" algn="ctr" rtl="0">
              <a:spcBef>
                <a:spcPts val="0"/>
              </a:spcBef>
              <a:spcAft>
                <a:spcPts val="0"/>
              </a:spcAft>
              <a:buSzPts val="4200"/>
              <a:buFont typeface="Arial"/>
              <a:buNone/>
              <a:defRPr sz="4200"/>
            </a:lvl5pPr>
            <a:lvl6pPr lvl="5" indent="0" algn="ctr" rtl="0">
              <a:spcBef>
                <a:spcPts val="0"/>
              </a:spcBef>
              <a:spcAft>
                <a:spcPts val="0"/>
              </a:spcAft>
              <a:buSzPts val="4200"/>
              <a:buFont typeface="Arial"/>
              <a:buNone/>
              <a:defRPr sz="4200"/>
            </a:lvl6pPr>
            <a:lvl7pPr lvl="6" indent="0" algn="ctr" rtl="0">
              <a:spcBef>
                <a:spcPts val="0"/>
              </a:spcBef>
              <a:spcAft>
                <a:spcPts val="0"/>
              </a:spcAft>
              <a:buSzPts val="4200"/>
              <a:buFont typeface="Arial"/>
              <a:buNone/>
              <a:defRPr sz="4200"/>
            </a:lvl7pPr>
            <a:lvl8pPr lvl="7" indent="0" algn="ctr" rtl="0">
              <a:spcBef>
                <a:spcPts val="0"/>
              </a:spcBef>
              <a:spcAft>
                <a:spcPts val="0"/>
              </a:spcAft>
              <a:buSzPts val="4200"/>
              <a:buFont typeface="Arial"/>
              <a:buNone/>
              <a:defRPr sz="4200"/>
            </a:lvl8pPr>
            <a:lvl9pPr lvl="8" indent="0" algn="ctr" rtl="0">
              <a:spcBef>
                <a:spcPts val="0"/>
              </a:spcBef>
              <a:spcAft>
                <a:spcPts val="0"/>
              </a:spcAft>
              <a:buSzPts val="4200"/>
              <a:buFont typeface="Arial"/>
              <a:buNone/>
              <a:defRPr sz="4200"/>
            </a:lvl9pPr>
          </a:lstStyle>
          <a:p>
            <a:endParaRPr/>
          </a:p>
        </p:txBody>
      </p:sp>
      <p:sp>
        <p:nvSpPr>
          <p:cNvPr id="96" name="Shape 9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lstStyle>
            <a:lvl1pPr marL="342900" marR="0" lvl="0" indent="-139700" algn="ctr" rtl="0">
              <a:lnSpc>
                <a:spcPct val="100000"/>
              </a:lnSpc>
              <a:spcBef>
                <a:spcPts val="0"/>
              </a:spcBef>
              <a:spcAft>
                <a:spcPts val="0"/>
              </a:spcAft>
              <a:buClr>
                <a:srgbClr val="404041"/>
              </a:buClr>
              <a:buSzPts val="2100"/>
              <a:buFont typeface="Avenir"/>
              <a:buNone/>
              <a:defRPr sz="2100" b="0" i="0" u="none" strike="noStrike" cap="none">
                <a:solidFill>
                  <a:srgbClr val="404041"/>
                </a:solidFill>
                <a:latin typeface="Avenir"/>
                <a:ea typeface="Avenir"/>
                <a:cs typeface="Avenir"/>
                <a:sym typeface="Avenir"/>
              </a:defRPr>
            </a:lvl1pPr>
            <a:lvl2pPr marL="742950" marR="0" lvl="1" indent="-107950" algn="ctr" rtl="0">
              <a:lnSpc>
                <a:spcPct val="100000"/>
              </a:lnSpc>
              <a:spcBef>
                <a:spcPts val="0"/>
              </a:spcBef>
              <a:spcAft>
                <a:spcPts val="0"/>
              </a:spcAft>
              <a:buClr>
                <a:srgbClr val="404041"/>
              </a:buClr>
              <a:buSzPts val="2100"/>
              <a:buFont typeface="Avenir"/>
              <a:buNone/>
              <a:defRPr sz="2100" b="0" i="0" u="none" strike="noStrike" cap="none">
                <a:solidFill>
                  <a:srgbClr val="404041"/>
                </a:solidFill>
                <a:latin typeface="Avenir"/>
                <a:ea typeface="Avenir"/>
                <a:cs typeface="Avenir"/>
                <a:sym typeface="Avenir"/>
              </a:defRPr>
            </a:lvl2pPr>
            <a:lvl3pPr marL="1143000" marR="0" lvl="2" indent="-76200" algn="ctr" rtl="0">
              <a:lnSpc>
                <a:spcPct val="100000"/>
              </a:lnSpc>
              <a:spcBef>
                <a:spcPts val="0"/>
              </a:spcBef>
              <a:spcAft>
                <a:spcPts val="0"/>
              </a:spcAft>
              <a:buClr>
                <a:srgbClr val="404041"/>
              </a:buClr>
              <a:buSzPts val="2100"/>
              <a:buFont typeface="Avenir"/>
              <a:buNone/>
              <a:defRPr sz="2100" b="0" i="0" u="none" strike="noStrike" cap="none">
                <a:solidFill>
                  <a:srgbClr val="404041"/>
                </a:solidFill>
                <a:latin typeface="Avenir"/>
                <a:ea typeface="Avenir"/>
                <a:cs typeface="Avenir"/>
                <a:sym typeface="Avenir"/>
              </a:defRPr>
            </a:lvl3pPr>
            <a:lvl4pPr marL="1600200" marR="0" lvl="3" indent="-101600" algn="ctr" rtl="0">
              <a:lnSpc>
                <a:spcPct val="100000"/>
              </a:lnSpc>
              <a:spcBef>
                <a:spcPts val="0"/>
              </a:spcBef>
              <a:spcAft>
                <a:spcPts val="0"/>
              </a:spcAft>
              <a:buClr>
                <a:srgbClr val="404041"/>
              </a:buClr>
              <a:buSzPts val="2100"/>
              <a:buFont typeface="Avenir"/>
              <a:buNone/>
              <a:defRPr sz="2100" b="0" i="0" u="none" strike="noStrike" cap="none">
                <a:solidFill>
                  <a:srgbClr val="404041"/>
                </a:solidFill>
                <a:latin typeface="Avenir"/>
                <a:ea typeface="Avenir"/>
                <a:cs typeface="Avenir"/>
                <a:sym typeface="Avenir"/>
              </a:defRPr>
            </a:lvl4pPr>
            <a:lvl5pPr marL="2057400" marR="0" lvl="4" indent="-101600" algn="ctr" rtl="0">
              <a:lnSpc>
                <a:spcPct val="100000"/>
              </a:lnSpc>
              <a:spcBef>
                <a:spcPts val="0"/>
              </a:spcBef>
              <a:spcAft>
                <a:spcPts val="0"/>
              </a:spcAft>
              <a:buClr>
                <a:srgbClr val="404041"/>
              </a:buClr>
              <a:buSzPts val="2100"/>
              <a:buFont typeface="Avenir"/>
              <a:buNone/>
              <a:defRPr sz="2100" b="0" i="0" u="none" strike="noStrike" cap="none">
                <a:solidFill>
                  <a:srgbClr val="404041"/>
                </a:solidFill>
                <a:latin typeface="Avenir"/>
                <a:ea typeface="Avenir"/>
                <a:cs typeface="Avenir"/>
                <a:sym typeface="Avenir"/>
              </a:defRPr>
            </a:lvl5pPr>
            <a:lvl6pPr marL="2514600" marR="0" lvl="5" indent="-101600" algn="ctr" rtl="0">
              <a:lnSpc>
                <a:spcPct val="100000"/>
              </a:lnSpc>
              <a:spcBef>
                <a:spcPts val="0"/>
              </a:spcBef>
              <a:spcAft>
                <a:spcPts val="0"/>
              </a:spcAft>
              <a:buClr>
                <a:schemeClr val="dk1"/>
              </a:buClr>
              <a:buSzPts val="2100"/>
              <a:buFont typeface="Calibri"/>
              <a:buNone/>
              <a:defRPr sz="2100" b="0" i="0" u="none" strike="noStrike" cap="none">
                <a:solidFill>
                  <a:schemeClr val="dk1"/>
                </a:solidFill>
                <a:latin typeface="Calibri"/>
                <a:ea typeface="Calibri"/>
                <a:cs typeface="Calibri"/>
                <a:sym typeface="Calibri"/>
              </a:defRPr>
            </a:lvl6pPr>
            <a:lvl7pPr marL="2971800" marR="0" lvl="6" indent="-101600" algn="ctr" rtl="0">
              <a:lnSpc>
                <a:spcPct val="100000"/>
              </a:lnSpc>
              <a:spcBef>
                <a:spcPts val="0"/>
              </a:spcBef>
              <a:spcAft>
                <a:spcPts val="0"/>
              </a:spcAft>
              <a:buClr>
                <a:schemeClr val="dk1"/>
              </a:buClr>
              <a:buSzPts val="2100"/>
              <a:buFont typeface="Calibri"/>
              <a:buNone/>
              <a:defRPr sz="2100" b="0" i="0" u="none" strike="noStrike" cap="none">
                <a:solidFill>
                  <a:schemeClr val="dk1"/>
                </a:solidFill>
                <a:latin typeface="Calibri"/>
                <a:ea typeface="Calibri"/>
                <a:cs typeface="Calibri"/>
                <a:sym typeface="Calibri"/>
              </a:defRPr>
            </a:lvl7pPr>
            <a:lvl8pPr marL="3429000" marR="0" lvl="7" indent="-101600" algn="ctr" rtl="0">
              <a:lnSpc>
                <a:spcPct val="100000"/>
              </a:lnSpc>
              <a:spcBef>
                <a:spcPts val="0"/>
              </a:spcBef>
              <a:spcAft>
                <a:spcPts val="0"/>
              </a:spcAft>
              <a:buClr>
                <a:schemeClr val="dk1"/>
              </a:buClr>
              <a:buSzPts val="2100"/>
              <a:buFont typeface="Calibri"/>
              <a:buNone/>
              <a:defRPr sz="2100" b="0" i="0" u="none" strike="noStrike" cap="none">
                <a:solidFill>
                  <a:schemeClr val="dk1"/>
                </a:solidFill>
                <a:latin typeface="Calibri"/>
                <a:ea typeface="Calibri"/>
                <a:cs typeface="Calibri"/>
                <a:sym typeface="Calibri"/>
              </a:defRPr>
            </a:lvl8pPr>
            <a:lvl9pPr marL="3886200" marR="0" lvl="8" indent="-101600" algn="ctr" rtl="0">
              <a:lnSpc>
                <a:spcPct val="100000"/>
              </a:lnSpc>
              <a:spcBef>
                <a:spcPts val="0"/>
              </a:spcBef>
              <a:spcAft>
                <a:spcPts val="0"/>
              </a:spcAft>
              <a:buClr>
                <a:schemeClr val="dk1"/>
              </a:buClr>
              <a:buSzPts val="2100"/>
              <a:buFont typeface="Calibri"/>
              <a:buNone/>
              <a:defRPr sz="2100"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lstStyle>
            <a:lvl1pPr marL="457200" marR="0" lvl="0" indent="-431800" algn="l" rtl="0">
              <a:lnSpc>
                <a:spcPct val="100000"/>
              </a:lnSpc>
              <a:spcBef>
                <a:spcPts val="0"/>
              </a:spcBef>
              <a:spcAft>
                <a:spcPts val="0"/>
              </a:spcAft>
              <a:buClr>
                <a:srgbClr val="404041"/>
              </a:buClr>
              <a:buSzPts val="3200"/>
              <a:buFont typeface="Avenir"/>
              <a:buChar char="●"/>
              <a:defRPr sz="3200" b="0" i="0" u="none" strike="noStrike" cap="none">
                <a:solidFill>
                  <a:srgbClr val="404041"/>
                </a:solidFill>
                <a:latin typeface="Avenir"/>
                <a:ea typeface="Avenir"/>
                <a:cs typeface="Avenir"/>
                <a:sym typeface="Avenir"/>
              </a:defRPr>
            </a:lvl1pPr>
            <a:lvl2pPr marL="914400" marR="0" lvl="1" indent="-406400" algn="l" rtl="0">
              <a:lnSpc>
                <a:spcPct val="100000"/>
              </a:lnSpc>
              <a:spcBef>
                <a:spcPts val="0"/>
              </a:spcBef>
              <a:spcAft>
                <a:spcPts val="0"/>
              </a:spcAft>
              <a:buClr>
                <a:srgbClr val="404041"/>
              </a:buClr>
              <a:buSzPts val="2800"/>
              <a:buFont typeface="Avenir"/>
              <a:buChar char="○"/>
              <a:defRPr sz="2800" b="0" i="0" u="none" strike="noStrike" cap="none">
                <a:solidFill>
                  <a:srgbClr val="404041"/>
                </a:solidFill>
                <a:latin typeface="Avenir"/>
                <a:ea typeface="Avenir"/>
                <a:cs typeface="Avenir"/>
                <a:sym typeface="Avenir"/>
              </a:defRPr>
            </a:lvl2pPr>
            <a:lvl3pPr marL="1371600" marR="0" lvl="2" indent="-381000" algn="l" rtl="0">
              <a:lnSpc>
                <a:spcPct val="100000"/>
              </a:lnSpc>
              <a:spcBef>
                <a:spcPts val="0"/>
              </a:spcBef>
              <a:spcAft>
                <a:spcPts val="0"/>
              </a:spcAft>
              <a:buClr>
                <a:srgbClr val="404041"/>
              </a:buClr>
              <a:buSzPts val="2400"/>
              <a:buFont typeface="Avenir"/>
              <a:buChar char="■"/>
              <a:defRPr sz="2400" b="0" i="0" u="none" strike="noStrike" cap="none">
                <a:solidFill>
                  <a:srgbClr val="404041"/>
                </a:solidFill>
                <a:latin typeface="Avenir"/>
                <a:ea typeface="Avenir"/>
                <a:cs typeface="Avenir"/>
                <a:sym typeface="Avenir"/>
              </a:defRPr>
            </a:lvl3pPr>
            <a:lvl4pPr marL="1828800" marR="0" lvl="3" indent="-355600" algn="l" rtl="0">
              <a:lnSpc>
                <a:spcPct val="100000"/>
              </a:lnSpc>
              <a:spcBef>
                <a:spcPts val="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4pPr>
            <a:lvl5pPr marL="2286000" marR="0" lvl="4" indent="-355600" algn="l" rtl="0">
              <a:lnSpc>
                <a:spcPct val="100000"/>
              </a:lnSpc>
              <a:spcBef>
                <a:spcPts val="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5pPr>
            <a:lvl6pPr marL="2743200" marR="0" lvl="5"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pic>
        <p:nvPicPr>
          <p:cNvPr id="99" name="Shape 99"/>
          <p:cNvPicPr preferRelativeResize="0"/>
          <p:nvPr/>
        </p:nvPicPr>
        <p:blipFill rotWithShape="1">
          <a:blip r:embed="rId2">
            <a:alphaModFix/>
          </a:blip>
          <a:srcRect/>
          <a:stretch/>
        </p:blipFill>
        <p:spPr>
          <a:xfrm>
            <a:off x="0" y="881509"/>
            <a:ext cx="4572000" cy="337381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p:cSld name="Title and body">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1213756" y="445025"/>
            <a:ext cx="76185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102" name="Shape 102"/>
          <p:cNvSpPr txBox="1">
            <a:spLocks noGrp="1"/>
          </p:cNvSpPr>
          <p:nvPr>
            <p:ph type="body" idx="1"/>
          </p:nvPr>
        </p:nvSpPr>
        <p:spPr>
          <a:xfrm>
            <a:off x="1213756" y="1152475"/>
            <a:ext cx="7618500" cy="34164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0"/>
              </a:spcBef>
              <a:spcAft>
                <a:spcPts val="0"/>
              </a:spcAft>
              <a:buClr>
                <a:srgbClr val="404041"/>
              </a:buClr>
              <a:buSzPts val="3200"/>
              <a:buFont typeface="Avenir"/>
              <a:buChar char="●"/>
              <a:defRPr sz="3200" b="0" i="0" u="none" strike="noStrike" cap="none">
                <a:solidFill>
                  <a:srgbClr val="404041"/>
                </a:solidFill>
                <a:latin typeface="Avenir"/>
                <a:ea typeface="Avenir"/>
                <a:cs typeface="Avenir"/>
                <a:sym typeface="Avenir"/>
              </a:defRPr>
            </a:lvl1pPr>
            <a:lvl2pPr marL="914400" marR="0" lvl="1" indent="-406400" algn="l" rtl="0">
              <a:lnSpc>
                <a:spcPct val="100000"/>
              </a:lnSpc>
              <a:spcBef>
                <a:spcPts val="0"/>
              </a:spcBef>
              <a:spcAft>
                <a:spcPts val="0"/>
              </a:spcAft>
              <a:buClr>
                <a:srgbClr val="404041"/>
              </a:buClr>
              <a:buSzPts val="2800"/>
              <a:buFont typeface="Avenir"/>
              <a:buChar char="○"/>
              <a:defRPr sz="2800" b="0" i="0" u="none" strike="noStrike" cap="none">
                <a:solidFill>
                  <a:srgbClr val="404041"/>
                </a:solidFill>
                <a:latin typeface="Avenir"/>
                <a:ea typeface="Avenir"/>
                <a:cs typeface="Avenir"/>
                <a:sym typeface="Avenir"/>
              </a:defRPr>
            </a:lvl2pPr>
            <a:lvl3pPr marL="1371600" marR="0" lvl="2" indent="-381000" algn="l" rtl="0">
              <a:lnSpc>
                <a:spcPct val="100000"/>
              </a:lnSpc>
              <a:spcBef>
                <a:spcPts val="0"/>
              </a:spcBef>
              <a:spcAft>
                <a:spcPts val="0"/>
              </a:spcAft>
              <a:buClr>
                <a:srgbClr val="404041"/>
              </a:buClr>
              <a:buSzPts val="2400"/>
              <a:buFont typeface="Avenir"/>
              <a:buChar char="■"/>
              <a:defRPr sz="2400" b="0" i="0" u="none" strike="noStrike" cap="none">
                <a:solidFill>
                  <a:srgbClr val="404041"/>
                </a:solidFill>
                <a:latin typeface="Avenir"/>
                <a:ea typeface="Avenir"/>
                <a:cs typeface="Avenir"/>
                <a:sym typeface="Avenir"/>
              </a:defRPr>
            </a:lvl3pPr>
            <a:lvl4pPr marL="1828800" marR="0" lvl="3" indent="-355600" algn="l" rtl="0">
              <a:lnSpc>
                <a:spcPct val="100000"/>
              </a:lnSpc>
              <a:spcBef>
                <a:spcPts val="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4pPr>
            <a:lvl5pPr marL="2286000" marR="0" lvl="4" indent="-355600" algn="l" rtl="0">
              <a:lnSpc>
                <a:spcPct val="100000"/>
              </a:lnSpc>
              <a:spcBef>
                <a:spcPts val="0"/>
              </a:spcBef>
              <a:spcAft>
                <a:spcPts val="0"/>
              </a:spcAft>
              <a:buClr>
                <a:srgbClr val="404041"/>
              </a:buClr>
              <a:buSzPts val="2000"/>
              <a:buFont typeface="Avenir"/>
              <a:buChar char="○"/>
              <a:defRPr sz="2000" b="0" i="0" u="none" strike="noStrike" cap="none">
                <a:solidFill>
                  <a:srgbClr val="404041"/>
                </a:solidFill>
                <a:latin typeface="Avenir"/>
                <a:ea typeface="Avenir"/>
                <a:cs typeface="Avenir"/>
                <a:sym typeface="Avenir"/>
              </a:defRPr>
            </a:lvl5pPr>
            <a:lvl6pPr marL="2743200" marR="0" lvl="5"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103" name="Shape 103"/>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pic>
        <p:nvPicPr>
          <p:cNvPr id="104" name="Shape 104"/>
          <p:cNvPicPr preferRelativeResize="0"/>
          <p:nvPr/>
        </p:nvPicPr>
        <p:blipFill rotWithShape="1">
          <a:blip r:embed="rId2">
            <a:alphaModFix/>
          </a:blip>
          <a:srcRect/>
          <a:stretch/>
        </p:blipFill>
        <p:spPr>
          <a:xfrm>
            <a:off x="185056" y="99844"/>
            <a:ext cx="1026850" cy="10268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1385208" y="282181"/>
            <a:ext cx="7301700" cy="8574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107" name="Shape 107"/>
          <p:cNvSpPr txBox="1">
            <a:spLocks noGrp="1"/>
          </p:cNvSpPr>
          <p:nvPr>
            <p:ph type="body" idx="1"/>
          </p:nvPr>
        </p:nvSpPr>
        <p:spPr>
          <a:xfrm>
            <a:off x="1385208" y="1151334"/>
            <a:ext cx="3513300" cy="479700"/>
          </a:xfrm>
          <a:prstGeom prst="rect">
            <a:avLst/>
          </a:prstGeom>
          <a:noFill/>
          <a:ln>
            <a:noFill/>
          </a:ln>
        </p:spPr>
        <p:txBody>
          <a:bodyPr spcFirstLastPara="1" wrap="square" lIns="91425" tIns="91425" rIns="91425" bIns="91425" anchor="b" anchorCtr="0"/>
          <a:lstStyle>
            <a:lvl1pPr marL="457200" marR="0" lvl="0"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1pPr>
            <a:lvl2pPr marL="914400" marR="0" lvl="1" indent="-355600" algn="l" rtl="0">
              <a:lnSpc>
                <a:spcPct val="100000"/>
              </a:lnSpc>
              <a:spcBef>
                <a:spcPts val="400"/>
              </a:spcBef>
              <a:spcAft>
                <a:spcPts val="0"/>
              </a:spcAft>
              <a:buClr>
                <a:srgbClr val="FCB040"/>
              </a:buClr>
              <a:buSzPts val="2000"/>
              <a:buFont typeface="Arial"/>
              <a:buChar char="○"/>
              <a:defRPr sz="2000" b="1" i="0" u="none" strike="noStrike" cap="none">
                <a:solidFill>
                  <a:srgbClr val="404041"/>
                </a:solidFill>
                <a:latin typeface="Avenir"/>
                <a:ea typeface="Avenir"/>
                <a:cs typeface="Avenir"/>
                <a:sym typeface="Avenir"/>
              </a:defRPr>
            </a:lvl2pPr>
            <a:lvl3pPr marL="1371600" marR="0" lvl="2" indent="-342900" algn="l" rtl="0">
              <a:lnSpc>
                <a:spcPct val="100000"/>
              </a:lnSpc>
              <a:spcBef>
                <a:spcPts val="360"/>
              </a:spcBef>
              <a:spcAft>
                <a:spcPts val="0"/>
              </a:spcAft>
              <a:buClr>
                <a:srgbClr val="FCB040"/>
              </a:buClr>
              <a:buSzPts val="1800"/>
              <a:buFont typeface="Arial"/>
              <a:buChar char="■"/>
              <a:defRPr sz="1800" b="1" i="0" u="none" strike="noStrike" cap="none">
                <a:solidFill>
                  <a:srgbClr val="404041"/>
                </a:solidFill>
                <a:latin typeface="Avenir"/>
                <a:ea typeface="Avenir"/>
                <a:cs typeface="Avenir"/>
                <a:sym typeface="Avenir"/>
              </a:defRPr>
            </a:lvl3pPr>
            <a:lvl4pPr marL="1828800" marR="0" lvl="3"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4pPr>
            <a:lvl5pPr marL="2286000" marR="0" lvl="4"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5pPr>
            <a:lvl6pPr marL="2743200" marR="0" lvl="5"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9pPr>
          </a:lstStyle>
          <a:p>
            <a:endParaRPr/>
          </a:p>
        </p:txBody>
      </p:sp>
      <p:sp>
        <p:nvSpPr>
          <p:cNvPr id="108" name="Shape 108"/>
          <p:cNvSpPr txBox="1">
            <a:spLocks noGrp="1"/>
          </p:cNvSpPr>
          <p:nvPr>
            <p:ph type="body" idx="2"/>
          </p:nvPr>
        </p:nvSpPr>
        <p:spPr>
          <a:xfrm>
            <a:off x="1385207" y="1631155"/>
            <a:ext cx="3513300" cy="29634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rgbClr val="404041"/>
              </a:buClr>
              <a:buSzPts val="2400"/>
              <a:buFont typeface="Avenir"/>
              <a:buNone/>
              <a:defRPr sz="2400" b="0" i="0" u="none" strike="noStrike" cap="none">
                <a:solidFill>
                  <a:srgbClr val="404041"/>
                </a:solidFill>
                <a:latin typeface="Avenir"/>
                <a:ea typeface="Avenir"/>
                <a:cs typeface="Avenir"/>
                <a:sym typeface="Avenir"/>
              </a:defRPr>
            </a:lvl1pPr>
            <a:lvl2pPr marL="914400" marR="0" lvl="1"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2pPr>
            <a:lvl3pPr marL="1371600" marR="0" lvl="2" indent="-228600" algn="l" rtl="0">
              <a:lnSpc>
                <a:spcPct val="100000"/>
              </a:lnSpc>
              <a:spcBef>
                <a:spcPts val="360"/>
              </a:spcBef>
              <a:spcAft>
                <a:spcPts val="0"/>
              </a:spcAft>
              <a:buClr>
                <a:srgbClr val="404041"/>
              </a:buClr>
              <a:buSzPts val="1800"/>
              <a:buFont typeface="Avenir"/>
              <a:buNone/>
              <a:defRPr sz="1800" b="0" i="0" u="none" strike="noStrike" cap="none">
                <a:solidFill>
                  <a:srgbClr val="404041"/>
                </a:solidFill>
                <a:latin typeface="Avenir"/>
                <a:ea typeface="Avenir"/>
                <a:cs typeface="Avenir"/>
                <a:sym typeface="Avenir"/>
              </a:defRPr>
            </a:lvl3pPr>
            <a:lvl4pPr marL="1828800" marR="0" lvl="3" indent="-228600" algn="l" rtl="0">
              <a:lnSpc>
                <a:spcPct val="100000"/>
              </a:lnSpc>
              <a:spcBef>
                <a:spcPts val="320"/>
              </a:spcBef>
              <a:spcAft>
                <a:spcPts val="0"/>
              </a:spcAft>
              <a:buClr>
                <a:srgbClr val="404041"/>
              </a:buClr>
              <a:buSzPts val="1600"/>
              <a:buFont typeface="Avenir"/>
              <a:buNone/>
              <a:defRPr sz="1600" b="0" i="0" u="none" strike="noStrike" cap="none">
                <a:solidFill>
                  <a:srgbClr val="404041"/>
                </a:solidFill>
                <a:latin typeface="Avenir"/>
                <a:ea typeface="Avenir"/>
                <a:cs typeface="Avenir"/>
                <a:sym typeface="Avenir"/>
              </a:defRPr>
            </a:lvl4pPr>
            <a:lvl5pPr marL="2286000" marR="0" lvl="4" indent="-228600" algn="l" rtl="0">
              <a:lnSpc>
                <a:spcPct val="100000"/>
              </a:lnSpc>
              <a:spcBef>
                <a:spcPts val="320"/>
              </a:spcBef>
              <a:spcAft>
                <a:spcPts val="0"/>
              </a:spcAft>
              <a:buClr>
                <a:srgbClr val="404041"/>
              </a:buClr>
              <a:buSzPts val="1600"/>
              <a:buFont typeface="Avenir"/>
              <a:buNone/>
              <a:defRPr sz="1600" b="0" i="0" u="none" strike="noStrike" cap="none">
                <a:solidFill>
                  <a:srgbClr val="404041"/>
                </a:solidFill>
                <a:latin typeface="Avenir"/>
                <a:ea typeface="Avenir"/>
                <a:cs typeface="Avenir"/>
                <a:sym typeface="Avenir"/>
              </a:defRPr>
            </a:lvl5pPr>
            <a:lvl6pPr marL="2743200" marR="0" lvl="5"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body" idx="3"/>
          </p:nvPr>
        </p:nvSpPr>
        <p:spPr>
          <a:xfrm>
            <a:off x="5083628" y="1151334"/>
            <a:ext cx="3603300" cy="479700"/>
          </a:xfrm>
          <a:prstGeom prst="rect">
            <a:avLst/>
          </a:prstGeom>
          <a:noFill/>
          <a:ln>
            <a:noFill/>
          </a:ln>
        </p:spPr>
        <p:txBody>
          <a:bodyPr spcFirstLastPara="1" wrap="square" lIns="91425" tIns="91425" rIns="91425" bIns="91425" anchor="b" anchorCtr="0"/>
          <a:lstStyle>
            <a:lvl1pPr marL="457200" marR="0" lvl="0"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1pPr>
            <a:lvl2pPr marL="914400" marR="0" lvl="1" indent="-355600" algn="l" rtl="0">
              <a:lnSpc>
                <a:spcPct val="100000"/>
              </a:lnSpc>
              <a:spcBef>
                <a:spcPts val="400"/>
              </a:spcBef>
              <a:spcAft>
                <a:spcPts val="0"/>
              </a:spcAft>
              <a:buClr>
                <a:srgbClr val="FCB040"/>
              </a:buClr>
              <a:buSzPts val="2000"/>
              <a:buFont typeface="Arial"/>
              <a:buChar char="○"/>
              <a:defRPr sz="2000" b="1" i="0" u="none" strike="noStrike" cap="none">
                <a:solidFill>
                  <a:srgbClr val="404041"/>
                </a:solidFill>
                <a:latin typeface="Avenir"/>
                <a:ea typeface="Avenir"/>
                <a:cs typeface="Avenir"/>
                <a:sym typeface="Avenir"/>
              </a:defRPr>
            </a:lvl2pPr>
            <a:lvl3pPr marL="1371600" marR="0" lvl="2" indent="-342900" algn="l" rtl="0">
              <a:lnSpc>
                <a:spcPct val="100000"/>
              </a:lnSpc>
              <a:spcBef>
                <a:spcPts val="360"/>
              </a:spcBef>
              <a:spcAft>
                <a:spcPts val="0"/>
              </a:spcAft>
              <a:buClr>
                <a:srgbClr val="FCB040"/>
              </a:buClr>
              <a:buSzPts val="1800"/>
              <a:buFont typeface="Arial"/>
              <a:buChar char="■"/>
              <a:defRPr sz="1800" b="1" i="0" u="none" strike="noStrike" cap="none">
                <a:solidFill>
                  <a:srgbClr val="404041"/>
                </a:solidFill>
                <a:latin typeface="Avenir"/>
                <a:ea typeface="Avenir"/>
                <a:cs typeface="Avenir"/>
                <a:sym typeface="Avenir"/>
              </a:defRPr>
            </a:lvl3pPr>
            <a:lvl4pPr marL="1828800" marR="0" lvl="3"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4pPr>
            <a:lvl5pPr marL="2286000" marR="0" lvl="4" indent="-330200" algn="l" rtl="0">
              <a:lnSpc>
                <a:spcPct val="100000"/>
              </a:lnSpc>
              <a:spcBef>
                <a:spcPts val="320"/>
              </a:spcBef>
              <a:spcAft>
                <a:spcPts val="0"/>
              </a:spcAft>
              <a:buClr>
                <a:srgbClr val="FCB040"/>
              </a:buClr>
              <a:buSzPts val="1600"/>
              <a:buFont typeface="Arial"/>
              <a:buChar char="○"/>
              <a:defRPr sz="1600" b="1" i="0" u="none" strike="noStrike" cap="none">
                <a:solidFill>
                  <a:srgbClr val="404041"/>
                </a:solidFill>
                <a:latin typeface="Avenir"/>
                <a:ea typeface="Avenir"/>
                <a:cs typeface="Avenir"/>
                <a:sym typeface="Avenir"/>
              </a:defRPr>
            </a:lvl5pPr>
            <a:lvl6pPr marL="2743200" marR="0" lvl="5"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9pPr>
          </a:lstStyle>
          <a:p>
            <a:endParaRPr/>
          </a:p>
        </p:txBody>
      </p:sp>
      <p:sp>
        <p:nvSpPr>
          <p:cNvPr id="110" name="Shape 110"/>
          <p:cNvSpPr txBox="1">
            <a:spLocks noGrp="1"/>
          </p:cNvSpPr>
          <p:nvPr>
            <p:ph type="body" idx="4"/>
          </p:nvPr>
        </p:nvSpPr>
        <p:spPr>
          <a:xfrm>
            <a:off x="5083628" y="1631155"/>
            <a:ext cx="3603300" cy="29634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rgbClr val="404041"/>
              </a:buClr>
              <a:buSzPts val="2400"/>
              <a:buFont typeface="Avenir"/>
              <a:buNone/>
              <a:defRPr sz="2400" b="0" i="0" u="none" strike="noStrike" cap="none">
                <a:solidFill>
                  <a:srgbClr val="404041"/>
                </a:solidFill>
                <a:latin typeface="Avenir"/>
                <a:ea typeface="Avenir"/>
                <a:cs typeface="Avenir"/>
                <a:sym typeface="Avenir"/>
              </a:defRPr>
            </a:lvl1pPr>
            <a:lvl2pPr marL="914400" marR="0" lvl="1"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2pPr>
            <a:lvl3pPr marL="1371600" marR="0" lvl="2" indent="-228600" algn="l" rtl="0">
              <a:lnSpc>
                <a:spcPct val="100000"/>
              </a:lnSpc>
              <a:spcBef>
                <a:spcPts val="360"/>
              </a:spcBef>
              <a:spcAft>
                <a:spcPts val="0"/>
              </a:spcAft>
              <a:buClr>
                <a:srgbClr val="404041"/>
              </a:buClr>
              <a:buSzPts val="1800"/>
              <a:buFont typeface="Avenir"/>
              <a:buNone/>
              <a:defRPr sz="1800" b="0" i="0" u="none" strike="noStrike" cap="none">
                <a:solidFill>
                  <a:srgbClr val="404041"/>
                </a:solidFill>
                <a:latin typeface="Avenir"/>
                <a:ea typeface="Avenir"/>
                <a:cs typeface="Avenir"/>
                <a:sym typeface="Avenir"/>
              </a:defRPr>
            </a:lvl3pPr>
            <a:lvl4pPr marL="1828800" marR="0" lvl="3" indent="-228600" algn="l" rtl="0">
              <a:lnSpc>
                <a:spcPct val="100000"/>
              </a:lnSpc>
              <a:spcBef>
                <a:spcPts val="320"/>
              </a:spcBef>
              <a:spcAft>
                <a:spcPts val="0"/>
              </a:spcAft>
              <a:buClr>
                <a:srgbClr val="404041"/>
              </a:buClr>
              <a:buSzPts val="1600"/>
              <a:buFont typeface="Avenir"/>
              <a:buNone/>
              <a:defRPr sz="1600" b="0" i="0" u="none" strike="noStrike" cap="none">
                <a:solidFill>
                  <a:srgbClr val="404041"/>
                </a:solidFill>
                <a:latin typeface="Avenir"/>
                <a:ea typeface="Avenir"/>
                <a:cs typeface="Avenir"/>
                <a:sym typeface="Avenir"/>
              </a:defRPr>
            </a:lvl4pPr>
            <a:lvl5pPr marL="2286000" marR="0" lvl="4" indent="-228600" algn="l" rtl="0">
              <a:lnSpc>
                <a:spcPct val="100000"/>
              </a:lnSpc>
              <a:spcBef>
                <a:spcPts val="320"/>
              </a:spcBef>
              <a:spcAft>
                <a:spcPts val="0"/>
              </a:spcAft>
              <a:buClr>
                <a:srgbClr val="404041"/>
              </a:buClr>
              <a:buSzPts val="1600"/>
              <a:buFont typeface="Avenir"/>
              <a:buNone/>
              <a:defRPr sz="1600" b="0" i="0" u="none" strike="noStrike" cap="none">
                <a:solidFill>
                  <a:srgbClr val="404041"/>
                </a:solidFill>
                <a:latin typeface="Avenir"/>
                <a:ea typeface="Avenir"/>
                <a:cs typeface="Avenir"/>
                <a:sym typeface="Avenir"/>
              </a:defRPr>
            </a:lvl5pPr>
            <a:lvl6pPr marL="2743200" marR="0" lvl="5"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9pPr>
          </a:lstStyle>
          <a:p>
            <a:pPr marL="0" lvl="0" indent="0">
              <a:spcBef>
                <a:spcPts val="0"/>
              </a:spcBef>
              <a:spcAft>
                <a:spcPts val="0"/>
              </a:spcAft>
              <a:buNone/>
            </a:pPr>
            <a:fld id="{00000000-1234-1234-1234-123412341234}" type="slidenum">
              <a:rPr lang="en-US"/>
              <a:t>‹#›</a:t>
            </a:fld>
            <a:endParaRPr/>
          </a:p>
        </p:txBody>
      </p:sp>
      <p:pic>
        <p:nvPicPr>
          <p:cNvPr id="114" name="Shape 114"/>
          <p:cNvPicPr preferRelativeResize="0"/>
          <p:nvPr/>
        </p:nvPicPr>
        <p:blipFill rotWithShape="1">
          <a:blip r:embed="rId2">
            <a:alphaModFix/>
          </a:blip>
          <a:srcRect/>
          <a:stretch/>
        </p:blipFill>
        <p:spPr>
          <a:xfrm>
            <a:off x="185056" y="99844"/>
            <a:ext cx="1026850" cy="10268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pic>
        <p:nvPicPr>
          <p:cNvPr id="14" name="Shape 14"/>
          <p:cNvPicPr preferRelativeResize="0"/>
          <p:nvPr/>
        </p:nvPicPr>
        <p:blipFill rotWithShape="1">
          <a:blip r:embed="rId2">
            <a:alphaModFix/>
          </a:blip>
          <a:srcRect/>
          <a:stretch/>
        </p:blipFill>
        <p:spPr>
          <a:xfrm>
            <a:off x="7813912" y="4186555"/>
            <a:ext cx="1196315" cy="776490"/>
          </a:xfrm>
          <a:prstGeom prst="rect">
            <a:avLst/>
          </a:prstGeom>
          <a:noFill/>
          <a:ln>
            <a:noFill/>
          </a:ln>
        </p:spPr>
      </p:pic>
      <p:sp>
        <p:nvSpPr>
          <p:cNvPr id="15" name="Shape 15"/>
          <p:cNvSpPr txBox="1">
            <a:spLocks noGrp="1"/>
          </p:cNvSpPr>
          <p:nvPr>
            <p:ph type="body" idx="1"/>
          </p:nvPr>
        </p:nvSpPr>
        <p:spPr>
          <a:xfrm>
            <a:off x="447675" y="276225"/>
            <a:ext cx="5954713" cy="590550"/>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body" idx="2"/>
          </p:nvPr>
        </p:nvSpPr>
        <p:spPr>
          <a:xfrm>
            <a:off x="447674" y="866775"/>
            <a:ext cx="4677149" cy="477838"/>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rgbClr val="AE0F2A"/>
              </a:buClr>
              <a:buSzPts val="1400"/>
              <a:buFont typeface="Arial"/>
              <a:buNone/>
              <a:defRPr sz="2400">
                <a:solidFill>
                  <a:srgbClr val="AE0F2A"/>
                </a:solidFill>
                <a:latin typeface="Helvetica Neue"/>
                <a:ea typeface="Helvetica Neue"/>
                <a:cs typeface="Helvetica Neue"/>
                <a:sym typeface="Helvetica Neue"/>
              </a:defRPr>
            </a:lvl1pPr>
            <a:lvl2pPr marL="914400" marR="0" lvl="1" indent="-228600" algn="l" rtl="0">
              <a:spcBef>
                <a:spcPts val="400"/>
              </a:spcBef>
              <a:spcAft>
                <a:spcPts val="0"/>
              </a:spcAft>
              <a:buClr>
                <a:schemeClr val="dk2"/>
              </a:buClr>
              <a:buSzPts val="1400"/>
              <a:buFont typeface="Arial"/>
              <a:buNone/>
              <a:defRPr sz="2000" b="0" i="0" u="none" strike="noStrike" cap="none">
                <a:solidFill>
                  <a:schemeClr val="dk2"/>
                </a:solidFill>
                <a:latin typeface="Helvetica Neue"/>
                <a:ea typeface="Helvetica Neue"/>
                <a:cs typeface="Helvetica Neue"/>
                <a:sym typeface="Helvetica Neue"/>
              </a:defRPr>
            </a:lvl2pPr>
            <a:lvl3pPr marL="1371600" marR="0" lvl="2" indent="-228600" algn="l" rtl="0">
              <a:spcBef>
                <a:spcPts val="400"/>
              </a:spcBef>
              <a:spcAft>
                <a:spcPts val="0"/>
              </a:spcAft>
              <a:buClr>
                <a:schemeClr val="dk2"/>
              </a:buClr>
              <a:buSzPts val="1400"/>
              <a:buFont typeface="Arial"/>
              <a:buNone/>
              <a:defRPr sz="2000" b="0" i="0" u="none" strike="noStrike" cap="none">
                <a:solidFill>
                  <a:schemeClr val="dk2"/>
                </a:solidFill>
                <a:latin typeface="Helvetica Neue"/>
                <a:ea typeface="Helvetica Neue"/>
                <a:cs typeface="Helvetica Neue"/>
                <a:sym typeface="Helvetica Neue"/>
              </a:defRPr>
            </a:lvl3pPr>
            <a:lvl4pPr marL="1828800" marR="0" lvl="3" indent="-228600" algn="l" rtl="0">
              <a:spcBef>
                <a:spcPts val="400"/>
              </a:spcBef>
              <a:spcAft>
                <a:spcPts val="0"/>
              </a:spcAft>
              <a:buClr>
                <a:schemeClr val="dk2"/>
              </a:buClr>
              <a:buSzPts val="1400"/>
              <a:buFont typeface="Arial"/>
              <a:buNone/>
              <a:defRPr sz="2000" b="0" i="0" u="none" strike="noStrike" cap="none">
                <a:solidFill>
                  <a:schemeClr val="dk2"/>
                </a:solidFill>
                <a:latin typeface="Helvetica Neue"/>
                <a:ea typeface="Helvetica Neue"/>
                <a:cs typeface="Helvetica Neue"/>
                <a:sym typeface="Helvetica Neue"/>
              </a:defRPr>
            </a:lvl4pPr>
            <a:lvl5pPr marL="2286000" marR="0" lvl="4" indent="-228600" algn="l" rtl="0">
              <a:spcBef>
                <a:spcPts val="400"/>
              </a:spcBef>
              <a:spcAft>
                <a:spcPts val="0"/>
              </a:spcAft>
              <a:buClr>
                <a:schemeClr val="dk2"/>
              </a:buClr>
              <a:buSzPts val="1400"/>
              <a:buFont typeface="Arial"/>
              <a:buNone/>
              <a:defRPr sz="2000" b="0" i="0" u="none" strike="noStrike" cap="none">
                <a:solidFill>
                  <a:schemeClr val="dk2"/>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body" idx="3"/>
          </p:nvPr>
        </p:nvSpPr>
        <p:spPr>
          <a:xfrm>
            <a:off x="447675" y="1703388"/>
            <a:ext cx="4392613" cy="2584450"/>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a:solidFill>
                  <a:srgbClr val="262626"/>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262626"/>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262626"/>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262626"/>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262626"/>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18" name="Shape 18"/>
          <p:cNvPicPr preferRelativeResize="0"/>
          <p:nvPr/>
        </p:nvPicPr>
        <p:blipFill rotWithShape="1">
          <a:blip r:embed="rId3">
            <a:alphaModFix/>
          </a:blip>
          <a:srcRect/>
          <a:stretch/>
        </p:blipFill>
        <p:spPr>
          <a:xfrm rot="-5400000">
            <a:off x="-4477407" y="1678613"/>
            <a:ext cx="9121541" cy="55624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792288" y="3600450"/>
            <a:ext cx="5486400" cy="425100"/>
          </a:xfrm>
          <a:prstGeom prst="rect">
            <a:avLst/>
          </a:prstGeom>
          <a:noFill/>
          <a:ln>
            <a:noFill/>
          </a:ln>
        </p:spPr>
        <p:txBody>
          <a:bodyPr spcFirstLastPara="1" wrap="square" lIns="91425" tIns="91425" rIns="91425" bIns="91425" anchor="b" anchorCtr="0"/>
          <a:lstStyle>
            <a:lvl1pPr marL="0" marR="0" lvl="0" indent="0" algn="l" rtl="0">
              <a:lnSpc>
                <a:spcPct val="100000"/>
              </a:lnSpc>
              <a:spcBef>
                <a:spcPts val="0"/>
              </a:spcBef>
              <a:spcAft>
                <a:spcPts val="0"/>
              </a:spcAft>
              <a:buClr>
                <a:srgbClr val="404041"/>
              </a:buClr>
              <a:buSzPts val="2000"/>
              <a:buFont typeface="Avenir"/>
              <a:buNone/>
              <a:defRPr sz="2000" b="1"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117" name="Shape 117"/>
          <p:cNvSpPr>
            <a:spLocks noGrp="1"/>
          </p:cNvSpPr>
          <p:nvPr>
            <p:ph type="pic" idx="2"/>
          </p:nvPr>
        </p:nvSpPr>
        <p:spPr>
          <a:xfrm>
            <a:off x="1792288" y="459581"/>
            <a:ext cx="5486400" cy="30861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640"/>
              </a:spcBef>
              <a:spcAft>
                <a:spcPts val="0"/>
              </a:spcAft>
              <a:buClr>
                <a:srgbClr val="FCB040"/>
              </a:buClr>
              <a:buSzPts val="3200"/>
              <a:buFont typeface="Arial"/>
              <a:buNone/>
              <a:defRPr sz="3200" b="0" i="0" u="none" strike="noStrike" cap="none">
                <a:solidFill>
                  <a:srgbClr val="404041"/>
                </a:solidFill>
                <a:latin typeface="Avenir"/>
                <a:ea typeface="Avenir"/>
                <a:cs typeface="Avenir"/>
                <a:sym typeface="Avenir"/>
              </a:defRPr>
            </a:lvl1pPr>
            <a:lvl2pPr marL="457200" marR="0" lvl="1" indent="0" algn="l" rtl="0">
              <a:lnSpc>
                <a:spcPct val="100000"/>
              </a:lnSpc>
              <a:spcBef>
                <a:spcPts val="560"/>
              </a:spcBef>
              <a:spcAft>
                <a:spcPts val="0"/>
              </a:spcAft>
              <a:buClr>
                <a:srgbClr val="FCB040"/>
              </a:buClr>
              <a:buSzPts val="2800"/>
              <a:buFont typeface="Arial"/>
              <a:buNone/>
              <a:defRPr sz="2800" b="0" i="0" u="none" strike="noStrike" cap="none">
                <a:solidFill>
                  <a:srgbClr val="404041"/>
                </a:solidFill>
                <a:latin typeface="Avenir"/>
                <a:ea typeface="Avenir"/>
                <a:cs typeface="Avenir"/>
                <a:sym typeface="Avenir"/>
              </a:defRPr>
            </a:lvl2pPr>
            <a:lvl3pPr marL="914400" marR="0" lvl="2" indent="0" algn="l" rtl="0">
              <a:lnSpc>
                <a:spcPct val="100000"/>
              </a:lnSpc>
              <a:spcBef>
                <a:spcPts val="480"/>
              </a:spcBef>
              <a:spcAft>
                <a:spcPts val="0"/>
              </a:spcAft>
              <a:buClr>
                <a:srgbClr val="FCB040"/>
              </a:buClr>
              <a:buSzPts val="2400"/>
              <a:buFont typeface="Arial"/>
              <a:buNone/>
              <a:defRPr sz="2400" b="0" i="0" u="none" strike="noStrike" cap="none">
                <a:solidFill>
                  <a:srgbClr val="404041"/>
                </a:solidFill>
                <a:latin typeface="Avenir"/>
                <a:ea typeface="Avenir"/>
                <a:cs typeface="Avenir"/>
                <a:sym typeface="Avenir"/>
              </a:defRPr>
            </a:lvl3pPr>
            <a:lvl4pPr marL="1371600" marR="0" lvl="3" indent="0" algn="l" rtl="0">
              <a:lnSpc>
                <a:spcPct val="100000"/>
              </a:lnSpc>
              <a:spcBef>
                <a:spcPts val="400"/>
              </a:spcBef>
              <a:spcAft>
                <a:spcPts val="0"/>
              </a:spcAft>
              <a:buClr>
                <a:srgbClr val="FCB040"/>
              </a:buClr>
              <a:buSzPts val="2000"/>
              <a:buFont typeface="Arial"/>
              <a:buNone/>
              <a:defRPr sz="2000" b="0" i="0" u="none" strike="noStrike" cap="none">
                <a:solidFill>
                  <a:srgbClr val="404041"/>
                </a:solidFill>
                <a:latin typeface="Avenir"/>
                <a:ea typeface="Avenir"/>
                <a:cs typeface="Avenir"/>
                <a:sym typeface="Avenir"/>
              </a:defRPr>
            </a:lvl4pPr>
            <a:lvl5pPr marL="1828800" marR="0" lvl="4" indent="0" algn="l" rtl="0">
              <a:lnSpc>
                <a:spcPct val="100000"/>
              </a:lnSpc>
              <a:spcBef>
                <a:spcPts val="400"/>
              </a:spcBef>
              <a:spcAft>
                <a:spcPts val="0"/>
              </a:spcAft>
              <a:buClr>
                <a:srgbClr val="FCB040"/>
              </a:buClr>
              <a:buSzPts val="2000"/>
              <a:buFont typeface="Arial"/>
              <a:buNone/>
              <a:defRPr sz="2000" b="0" i="0" u="none" strike="noStrike" cap="none">
                <a:solidFill>
                  <a:srgbClr val="404041"/>
                </a:solidFill>
                <a:latin typeface="Avenir"/>
                <a:ea typeface="Avenir"/>
                <a:cs typeface="Avenir"/>
                <a:sym typeface="Avenir"/>
              </a:defRPr>
            </a:lvl5pPr>
            <a:lvl6pPr marL="2286000" marR="0" lvl="5" indent="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body" idx="1"/>
          </p:nvPr>
        </p:nvSpPr>
        <p:spPr>
          <a:xfrm>
            <a:off x="1792288" y="4025503"/>
            <a:ext cx="5486400" cy="603600"/>
          </a:xfrm>
          <a:prstGeom prst="rect">
            <a:avLst/>
          </a:prstGeom>
          <a:noFill/>
          <a:ln>
            <a:noFill/>
          </a:ln>
        </p:spPr>
        <p:txBody>
          <a:bodyPr spcFirstLastPara="1" wrap="square" lIns="91425" tIns="91425" rIns="91425" bIns="91425" anchor="t" anchorCtr="0"/>
          <a:lstStyle>
            <a:lvl1pPr marL="457200" marR="0" lvl="0" indent="-317500" algn="l" rtl="0">
              <a:lnSpc>
                <a:spcPct val="100000"/>
              </a:lnSpc>
              <a:spcBef>
                <a:spcPts val="280"/>
              </a:spcBef>
              <a:spcAft>
                <a:spcPts val="0"/>
              </a:spcAft>
              <a:buClr>
                <a:srgbClr val="FCB040"/>
              </a:buClr>
              <a:buSzPts val="1400"/>
              <a:buFont typeface="Arial"/>
              <a:buChar char="●"/>
              <a:defRPr sz="1400" b="0" i="0" u="none" strike="noStrike" cap="none">
                <a:solidFill>
                  <a:srgbClr val="404041"/>
                </a:solidFill>
                <a:latin typeface="Avenir"/>
                <a:ea typeface="Avenir"/>
                <a:cs typeface="Avenir"/>
                <a:sym typeface="Avenir"/>
              </a:defRPr>
            </a:lvl1pPr>
            <a:lvl2pPr marL="914400" marR="0" lvl="1" indent="-304800" algn="l" rtl="0">
              <a:lnSpc>
                <a:spcPct val="100000"/>
              </a:lnSpc>
              <a:spcBef>
                <a:spcPts val="240"/>
              </a:spcBef>
              <a:spcAft>
                <a:spcPts val="0"/>
              </a:spcAft>
              <a:buClr>
                <a:srgbClr val="FCB040"/>
              </a:buClr>
              <a:buSzPts val="1200"/>
              <a:buFont typeface="Arial"/>
              <a:buChar char="○"/>
              <a:defRPr sz="1200" b="0" i="0" u="none" strike="noStrike" cap="none">
                <a:solidFill>
                  <a:srgbClr val="404041"/>
                </a:solidFill>
                <a:latin typeface="Avenir"/>
                <a:ea typeface="Avenir"/>
                <a:cs typeface="Avenir"/>
                <a:sym typeface="Avenir"/>
              </a:defRPr>
            </a:lvl2pPr>
            <a:lvl3pPr marL="1371600" marR="0" lvl="2" indent="-292100" algn="l" rtl="0">
              <a:lnSpc>
                <a:spcPct val="100000"/>
              </a:lnSpc>
              <a:spcBef>
                <a:spcPts val="200"/>
              </a:spcBef>
              <a:spcAft>
                <a:spcPts val="0"/>
              </a:spcAft>
              <a:buClr>
                <a:srgbClr val="FCB040"/>
              </a:buClr>
              <a:buSzPts val="1000"/>
              <a:buFont typeface="Arial"/>
              <a:buChar char="■"/>
              <a:defRPr sz="1000" b="0" i="0" u="none" strike="noStrike" cap="none">
                <a:solidFill>
                  <a:srgbClr val="404041"/>
                </a:solidFill>
                <a:latin typeface="Avenir"/>
                <a:ea typeface="Avenir"/>
                <a:cs typeface="Avenir"/>
                <a:sym typeface="Avenir"/>
              </a:defRPr>
            </a:lvl3pPr>
            <a:lvl4pPr marL="1828800" marR="0" lvl="3" indent="-285750" algn="l" rtl="0">
              <a:lnSpc>
                <a:spcPct val="100000"/>
              </a:lnSpc>
              <a:spcBef>
                <a:spcPts val="180"/>
              </a:spcBef>
              <a:spcAft>
                <a:spcPts val="0"/>
              </a:spcAft>
              <a:buClr>
                <a:srgbClr val="FCB040"/>
              </a:buClr>
              <a:buSzPts val="900"/>
              <a:buFont typeface="Arial"/>
              <a:buChar char="●"/>
              <a:defRPr sz="900" b="0" i="0" u="none" strike="noStrike" cap="none">
                <a:solidFill>
                  <a:srgbClr val="404041"/>
                </a:solidFill>
                <a:latin typeface="Avenir"/>
                <a:ea typeface="Avenir"/>
                <a:cs typeface="Avenir"/>
                <a:sym typeface="Avenir"/>
              </a:defRPr>
            </a:lvl4pPr>
            <a:lvl5pPr marL="2286000" marR="0" lvl="4" indent="-285750" algn="l" rtl="0">
              <a:lnSpc>
                <a:spcPct val="100000"/>
              </a:lnSpc>
              <a:spcBef>
                <a:spcPts val="180"/>
              </a:spcBef>
              <a:spcAft>
                <a:spcPts val="0"/>
              </a:spcAft>
              <a:buClr>
                <a:srgbClr val="FCB040"/>
              </a:buClr>
              <a:buSzPts val="900"/>
              <a:buFont typeface="Arial"/>
              <a:buChar char="○"/>
              <a:defRPr sz="900" b="0" i="0" u="none" strike="noStrike" cap="none">
                <a:solidFill>
                  <a:srgbClr val="404041"/>
                </a:solidFill>
                <a:latin typeface="Avenir"/>
                <a:ea typeface="Avenir"/>
                <a:cs typeface="Avenir"/>
                <a:sym typeface="Avenir"/>
              </a:defRPr>
            </a:lvl5pPr>
            <a:lvl6pPr marL="2743200" marR="0" lvl="5"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6pPr>
            <a:lvl7pPr marL="3200400" marR="0" lvl="6"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7pPr>
            <a:lvl8pPr marL="3657600" marR="0" lvl="7"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8pPr>
            <a:lvl9pPr marL="4114800" marR="0" lvl="8"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21" name="Shape 121"/>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9pPr>
          </a:lstStyle>
          <a:p>
            <a:pPr marL="0" lvl="0" indent="0">
              <a:spcBef>
                <a:spcPts val="0"/>
              </a:spcBef>
              <a:spcAft>
                <a:spcPts val="0"/>
              </a:spcAft>
              <a:buNone/>
            </a:pPr>
            <a:fld id="{00000000-1234-1234-1234-123412341234}" type="slidenum">
              <a:rPr lang="en-US"/>
              <a:t>‹#›</a:t>
            </a:fld>
            <a:endParaRPr/>
          </a:p>
        </p:txBody>
      </p:sp>
      <p:pic>
        <p:nvPicPr>
          <p:cNvPr id="122" name="Shape 122"/>
          <p:cNvPicPr preferRelativeResize="0"/>
          <p:nvPr/>
        </p:nvPicPr>
        <p:blipFill rotWithShape="1">
          <a:blip r:embed="rId2">
            <a:alphaModFix/>
          </a:blip>
          <a:srcRect/>
          <a:stretch/>
        </p:blipFill>
        <p:spPr>
          <a:xfrm>
            <a:off x="185056" y="99844"/>
            <a:ext cx="1026850" cy="10268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517524" y="215657"/>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body" idx="2"/>
          </p:nvPr>
        </p:nvSpPr>
        <p:spPr>
          <a:xfrm>
            <a:off x="517525" y="732452"/>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dk1"/>
              </a:buClr>
              <a:buSzPts val="1400"/>
              <a:buFont typeface="Arial"/>
              <a:buNone/>
              <a:defRPr sz="2400" b="0" i="1">
                <a:solidFill>
                  <a:schemeClr val="dk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2" name="Shape 22"/>
          <p:cNvSpPr>
            <a:spLocks noGrp="1"/>
          </p:cNvSpPr>
          <p:nvPr>
            <p:ph type="pic" idx="3"/>
          </p:nvPr>
        </p:nvSpPr>
        <p:spPr>
          <a:xfrm>
            <a:off x="5411788" y="1601788"/>
            <a:ext cx="3332162" cy="2560638"/>
          </a:xfrm>
          <a:prstGeom prst="rect">
            <a:avLst/>
          </a:prstGeom>
          <a:noFill/>
          <a:ln>
            <a:noFill/>
          </a:ln>
        </p:spPr>
        <p:txBody>
          <a:bodyPr spcFirstLastPara="1" wrap="square" lIns="91425" tIns="91425" rIns="91425" bIns="91425" anchor="t" anchorCtr="0"/>
          <a:lstStyle>
            <a:lvl1pPr marL="342900" marR="0" lvl="0" indent="-342900" algn="l" rtl="0">
              <a:spcBef>
                <a:spcPts val="640"/>
              </a:spcBef>
              <a:spcAft>
                <a:spcPts val="0"/>
              </a:spcAft>
              <a:buClr>
                <a:schemeClr val="dk1"/>
              </a:buClr>
              <a:buSzPts val="3200"/>
              <a:buFont typeface="Arial"/>
              <a:buChar char="•"/>
              <a:defRPr sz="3200">
                <a:solidFill>
                  <a:schemeClr val="dk1"/>
                </a:solidFill>
                <a:latin typeface="Calibri"/>
                <a:ea typeface="Calibri"/>
                <a:cs typeface="Calibri"/>
                <a:sym typeface="Calibri"/>
              </a:defRPr>
            </a:lvl1pPr>
            <a:lvl2pPr marL="742950" marR="0" lvl="1" indent="-28575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143000" marR="0" lvl="2" indent="-2286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600200" marR="0" lvl="3"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057400" marR="0" lvl="4"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body" idx="4"/>
          </p:nvPr>
        </p:nvSpPr>
        <p:spPr>
          <a:xfrm>
            <a:off x="517525" y="1601788"/>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rgbClr val="3F3F3F"/>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24" name="Shape 24" descr="Decorative graphic"/>
          <p:cNvPicPr preferRelativeResize="0"/>
          <p:nvPr/>
        </p:nvPicPr>
        <p:blipFill rotWithShape="1">
          <a:blip r:embed="rId2">
            <a:alphaModFix/>
          </a:blip>
          <a:srcRect/>
          <a:stretch/>
        </p:blipFill>
        <p:spPr>
          <a:xfrm>
            <a:off x="514350" y="1176443"/>
            <a:ext cx="8229600" cy="40606"/>
          </a:xfrm>
          <a:prstGeom prst="rect">
            <a:avLst/>
          </a:prstGeom>
          <a:noFill/>
          <a:ln>
            <a:noFill/>
          </a:ln>
        </p:spPr>
      </p:pic>
      <p:pic>
        <p:nvPicPr>
          <p:cNvPr id="25" name="Shape 25"/>
          <p:cNvPicPr preferRelativeResize="0"/>
          <p:nvPr/>
        </p:nvPicPr>
        <p:blipFill rotWithShape="1">
          <a:blip r:embed="rId3">
            <a:alphaModFix/>
          </a:blip>
          <a:srcRect/>
          <a:stretch/>
        </p:blipFill>
        <p:spPr>
          <a:xfrm>
            <a:off x="6516890" y="4603761"/>
            <a:ext cx="2438782" cy="432189"/>
          </a:xfrm>
          <a:prstGeom prst="rect">
            <a:avLst/>
          </a:prstGeom>
          <a:noFill/>
          <a:ln>
            <a:noFill/>
          </a:ln>
        </p:spPr>
      </p:pic>
      <p:pic>
        <p:nvPicPr>
          <p:cNvPr id="26" name="Shape 26"/>
          <p:cNvPicPr preferRelativeResize="0"/>
          <p:nvPr/>
        </p:nvPicPr>
        <p:blipFill rotWithShape="1">
          <a:blip r:embed="rId4">
            <a:alphaModFix/>
          </a:blip>
          <a:srcRect/>
          <a:stretch/>
        </p:blipFill>
        <p:spPr>
          <a:xfrm>
            <a:off x="0" y="4679336"/>
            <a:ext cx="6516890" cy="27103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27"/>
        <p:cNvGrpSpPr/>
        <p:nvPr/>
      </p:nvGrpSpPr>
      <p:grpSpPr>
        <a:xfrm>
          <a:off x="0" y="0"/>
          <a:ext cx="0" cy="0"/>
          <a:chOff x="0" y="0"/>
          <a:chExt cx="0" cy="0"/>
        </a:xfrm>
      </p:grpSpPr>
      <p:pic>
        <p:nvPicPr>
          <p:cNvPr id="28" name="Shape 28"/>
          <p:cNvPicPr preferRelativeResize="0"/>
          <p:nvPr/>
        </p:nvPicPr>
        <p:blipFill rotWithShape="1">
          <a:blip r:embed="rId2">
            <a:alphaModFix/>
          </a:blip>
          <a:srcRect/>
          <a:stretch/>
        </p:blipFill>
        <p:spPr>
          <a:xfrm>
            <a:off x="22459" y="0"/>
            <a:ext cx="9121541" cy="5143500"/>
          </a:xfrm>
          <a:prstGeom prst="rect">
            <a:avLst/>
          </a:prstGeom>
          <a:noFill/>
          <a:ln>
            <a:noFill/>
          </a:ln>
        </p:spPr>
      </p:pic>
      <p:sp>
        <p:nvSpPr>
          <p:cNvPr id="29" name="Shape 29"/>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dk1"/>
              </a:buClr>
              <a:buSzPts val="1400"/>
              <a:buFont typeface="Arial"/>
              <a:buNone/>
              <a:defRPr sz="2400" b="0" i="1">
                <a:solidFill>
                  <a:schemeClr val="dk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rgbClr val="3F3F3F"/>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8_Custom Layout">
  <p:cSld name="8_Custom Layout">
    <p:spTree>
      <p:nvGrpSpPr>
        <p:cNvPr id="1" name="Shape 32"/>
        <p:cNvGrpSpPr/>
        <p:nvPr/>
      </p:nvGrpSpPr>
      <p:grpSpPr>
        <a:xfrm>
          <a:off x="0" y="0"/>
          <a:ext cx="0" cy="0"/>
          <a:chOff x="0" y="0"/>
          <a:chExt cx="0" cy="0"/>
        </a:xfrm>
      </p:grpSpPr>
      <p:sp>
        <p:nvSpPr>
          <p:cNvPr id="33" name="Shape 33"/>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chemeClr val="lt1"/>
              </a:buClr>
              <a:buSzPts val="1400"/>
              <a:buFont typeface="Arial"/>
              <a:buNone/>
              <a:defRPr sz="3200" b="1" i="0">
                <a:solidFill>
                  <a:schemeClr val="lt1"/>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lt1"/>
              </a:buClr>
              <a:buSzPts val="1400"/>
              <a:buFont typeface="Arial"/>
              <a:buNone/>
              <a:defRPr sz="2400" b="0" i="1">
                <a:solidFill>
                  <a:schemeClr val="lt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chemeClr val="lt1"/>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36"/>
        <p:cNvGrpSpPr/>
        <p:nvPr/>
      </p:nvGrpSpPr>
      <p:grpSpPr>
        <a:xfrm>
          <a:off x="0" y="0"/>
          <a:ext cx="0" cy="0"/>
          <a:chOff x="0" y="0"/>
          <a:chExt cx="0" cy="0"/>
        </a:xfrm>
      </p:grpSpPr>
      <p:sp>
        <p:nvSpPr>
          <p:cNvPr id="37" name="Shape 37"/>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dk1"/>
              </a:buClr>
              <a:buSzPts val="1400"/>
              <a:buFont typeface="Arial"/>
              <a:buNone/>
              <a:defRPr sz="2400" b="0" i="1">
                <a:solidFill>
                  <a:schemeClr val="dk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rgbClr val="3F3F3F"/>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7_Custom Layout">
  <p:cSld name="7_Custom Layout">
    <p:spTree>
      <p:nvGrpSpPr>
        <p:cNvPr id="1" name="Shape 40"/>
        <p:cNvGrpSpPr/>
        <p:nvPr/>
      </p:nvGrpSpPr>
      <p:grpSpPr>
        <a:xfrm>
          <a:off x="0" y="0"/>
          <a:ext cx="0" cy="0"/>
          <a:chOff x="0" y="0"/>
          <a:chExt cx="0" cy="0"/>
        </a:xfrm>
      </p:grpSpPr>
      <p:pic>
        <p:nvPicPr>
          <p:cNvPr id="41" name="Shape 41"/>
          <p:cNvPicPr preferRelativeResize="0"/>
          <p:nvPr/>
        </p:nvPicPr>
        <p:blipFill rotWithShape="1">
          <a:blip r:embed="rId2">
            <a:alphaModFix/>
          </a:blip>
          <a:srcRect/>
          <a:stretch/>
        </p:blipFill>
        <p:spPr>
          <a:xfrm>
            <a:off x="0" y="0"/>
            <a:ext cx="9121541" cy="5143500"/>
          </a:xfrm>
          <a:prstGeom prst="rect">
            <a:avLst/>
          </a:prstGeom>
          <a:noFill/>
          <a:ln>
            <a:noFill/>
          </a:ln>
        </p:spPr>
      </p:pic>
      <p:sp>
        <p:nvSpPr>
          <p:cNvPr id="42" name="Shape 42"/>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chemeClr val="lt1"/>
              </a:buClr>
              <a:buSzPts val="1400"/>
              <a:buFont typeface="Arial"/>
              <a:buNone/>
              <a:defRPr sz="3200" b="1" i="0">
                <a:solidFill>
                  <a:schemeClr val="lt1"/>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lt1"/>
              </a:buClr>
              <a:buSzPts val="1400"/>
              <a:buFont typeface="Arial"/>
              <a:buNone/>
              <a:defRPr sz="2400" b="0" i="1">
                <a:solidFill>
                  <a:schemeClr val="lt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chemeClr val="lt1"/>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chemeClr val="lt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45"/>
        <p:cNvGrpSpPr/>
        <p:nvPr/>
      </p:nvGrpSpPr>
      <p:grpSpPr>
        <a:xfrm>
          <a:off x="0" y="0"/>
          <a:ext cx="0" cy="0"/>
          <a:chOff x="0" y="0"/>
          <a:chExt cx="0" cy="0"/>
        </a:xfrm>
      </p:grpSpPr>
      <p:pic>
        <p:nvPicPr>
          <p:cNvPr id="46" name="Shape 46"/>
          <p:cNvPicPr preferRelativeResize="0"/>
          <p:nvPr/>
        </p:nvPicPr>
        <p:blipFill rotWithShape="1">
          <a:blip r:embed="rId2">
            <a:alphaModFix/>
          </a:blip>
          <a:srcRect/>
          <a:stretch/>
        </p:blipFill>
        <p:spPr>
          <a:xfrm>
            <a:off x="0" y="0"/>
            <a:ext cx="9121541" cy="5143500"/>
          </a:xfrm>
          <a:prstGeom prst="rect">
            <a:avLst/>
          </a:prstGeom>
          <a:noFill/>
          <a:ln>
            <a:noFill/>
          </a:ln>
        </p:spPr>
      </p:pic>
      <p:sp>
        <p:nvSpPr>
          <p:cNvPr id="47" name="Shape 47"/>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dk1"/>
              </a:buClr>
              <a:buSzPts val="1400"/>
              <a:buFont typeface="Arial"/>
              <a:buNone/>
              <a:defRPr sz="2400" b="0" i="1">
                <a:solidFill>
                  <a:schemeClr val="dk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rgbClr val="3F3F3F"/>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50"/>
        <p:cNvGrpSpPr/>
        <p:nvPr/>
      </p:nvGrpSpPr>
      <p:grpSpPr>
        <a:xfrm>
          <a:off x="0" y="0"/>
          <a:ext cx="0" cy="0"/>
          <a:chOff x="0" y="0"/>
          <a:chExt cx="0" cy="0"/>
        </a:xfrm>
      </p:grpSpPr>
      <p:pic>
        <p:nvPicPr>
          <p:cNvPr id="51" name="Shape 51"/>
          <p:cNvPicPr preferRelativeResize="0"/>
          <p:nvPr/>
        </p:nvPicPr>
        <p:blipFill rotWithShape="1">
          <a:blip r:embed="rId2">
            <a:alphaModFix/>
          </a:blip>
          <a:srcRect/>
          <a:stretch/>
        </p:blipFill>
        <p:spPr>
          <a:xfrm>
            <a:off x="0" y="0"/>
            <a:ext cx="9121541" cy="5143500"/>
          </a:xfrm>
          <a:prstGeom prst="rect">
            <a:avLst/>
          </a:prstGeom>
          <a:noFill/>
          <a:ln>
            <a:noFill/>
          </a:ln>
        </p:spPr>
      </p:pic>
      <p:sp>
        <p:nvSpPr>
          <p:cNvPr id="52" name="Shape 52"/>
          <p:cNvSpPr txBox="1">
            <a:spLocks noGrp="1"/>
          </p:cNvSpPr>
          <p:nvPr>
            <p:ph type="body" idx="1"/>
          </p:nvPr>
        </p:nvSpPr>
        <p:spPr>
          <a:xfrm>
            <a:off x="573280" y="539043"/>
            <a:ext cx="7434629" cy="673344"/>
          </a:xfrm>
          <a:prstGeom prst="rect">
            <a:avLst/>
          </a:prstGeom>
          <a:noFill/>
          <a:ln>
            <a:noFill/>
          </a:ln>
        </p:spPr>
        <p:txBody>
          <a:bodyPr spcFirstLastPara="1" wrap="square" lIns="91425" tIns="91425" rIns="91425" bIns="91425" anchor="t" anchorCtr="0"/>
          <a:lstStyle>
            <a:lvl1pPr marL="457200" marR="0" lvl="0" indent="-228600" algn="l" rtl="0">
              <a:spcBef>
                <a:spcPts val="640"/>
              </a:spcBef>
              <a:spcAft>
                <a:spcPts val="0"/>
              </a:spcAft>
              <a:buClr>
                <a:srgbClr val="AE0F2A"/>
              </a:buClr>
              <a:buSzPts val="1400"/>
              <a:buFont typeface="Arial"/>
              <a:buNone/>
              <a:defRPr sz="3200" b="1" i="0">
                <a:solidFill>
                  <a:srgbClr val="AE0F2A"/>
                </a:solidFill>
                <a:latin typeface="Helvetica Neue"/>
                <a:ea typeface="Helvetica Neue"/>
                <a:cs typeface="Helvetica Neue"/>
                <a:sym typeface="Helvetica Neue"/>
              </a:defRPr>
            </a:lvl1pPr>
            <a:lvl2pPr marL="914400" marR="0" lvl="1"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2pPr>
            <a:lvl3pPr marL="1371600" marR="0" lvl="2"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3pPr>
            <a:lvl4pPr marL="1828800" marR="0" lvl="3"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4pPr>
            <a:lvl5pPr marL="2286000" marR="0" lvl="4" indent="-228600" algn="l" rtl="0">
              <a:spcBef>
                <a:spcPts val="640"/>
              </a:spcBef>
              <a:spcAft>
                <a:spcPts val="0"/>
              </a:spcAft>
              <a:buClr>
                <a:schemeClr val="dk2"/>
              </a:buClr>
              <a:buSzPts val="1400"/>
              <a:buFont typeface="Arial"/>
              <a:buNone/>
              <a:defRPr sz="3200" b="1" i="0" u="none" strike="noStrike" cap="none">
                <a:solidFill>
                  <a:schemeClr val="dk2"/>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2"/>
          </p:nvPr>
        </p:nvSpPr>
        <p:spPr>
          <a:xfrm>
            <a:off x="573281" y="1055838"/>
            <a:ext cx="4748213" cy="52705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chemeClr val="dk1"/>
              </a:buClr>
              <a:buSzPts val="1400"/>
              <a:buFont typeface="Arial"/>
              <a:buNone/>
              <a:defRPr sz="2400" b="0" i="1">
                <a:solidFill>
                  <a:schemeClr val="dk1"/>
                </a:solidFill>
                <a:latin typeface="Helvetica Neue"/>
                <a:ea typeface="Helvetica Neue"/>
                <a:cs typeface="Helvetica Neue"/>
                <a:sym typeface="Helvetica Neue"/>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body" idx="3"/>
          </p:nvPr>
        </p:nvSpPr>
        <p:spPr>
          <a:xfrm>
            <a:off x="573281" y="1925174"/>
            <a:ext cx="4475163" cy="2735262"/>
          </a:xfrm>
          <a:prstGeom prst="rect">
            <a:avLst/>
          </a:prstGeom>
          <a:noFill/>
          <a:ln>
            <a:noFill/>
          </a:ln>
        </p:spPr>
        <p:txBody>
          <a:bodyPr spcFirstLastPara="1" wrap="square" lIns="91425" tIns="91425" rIns="91425" bIns="91425" anchor="t" anchorCtr="0"/>
          <a:lstStyle>
            <a:lvl1pPr marL="457200" marR="0" lvl="0" indent="-330200" algn="l" rtl="0">
              <a:spcBef>
                <a:spcPts val="400"/>
              </a:spcBef>
              <a:spcAft>
                <a:spcPts val="0"/>
              </a:spcAft>
              <a:buClr>
                <a:schemeClr val="dk2"/>
              </a:buClr>
              <a:buSzPts val="1600"/>
              <a:buFont typeface="Merriweather Sans"/>
              <a:buChar char="»"/>
              <a:defRPr sz="2000" b="0" i="0">
                <a:solidFill>
                  <a:srgbClr val="3F3F3F"/>
                </a:solidFill>
                <a:latin typeface="Helvetica Neue"/>
                <a:ea typeface="Helvetica Neue"/>
                <a:cs typeface="Helvetica Neue"/>
                <a:sym typeface="Helvetica Neue"/>
              </a:defRPr>
            </a:lvl1pPr>
            <a:lvl2pPr marL="914400" marR="0" lvl="1"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2pPr>
            <a:lvl3pPr marL="1371600" marR="0" lvl="2"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3pPr>
            <a:lvl4pPr marL="1828800" marR="0" lvl="3"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4pPr>
            <a:lvl5pPr marL="2286000" marR="0" lvl="4" indent="-330200" algn="l" rtl="0">
              <a:spcBef>
                <a:spcPts val="400"/>
              </a:spcBef>
              <a:spcAft>
                <a:spcPts val="0"/>
              </a:spcAft>
              <a:buClr>
                <a:schemeClr val="dk2"/>
              </a:buClr>
              <a:buSzPts val="1600"/>
              <a:buFont typeface="Merriweather Sans"/>
              <a:buChar char="»"/>
              <a:defRPr sz="2000" b="0" i="0" u="none" strike="noStrike" cap="none">
                <a:solidFill>
                  <a:srgbClr val="3F3F3F"/>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404041"/>
              </a:buClr>
              <a:buSzPts val="4000"/>
              <a:buFont typeface="Avenir"/>
              <a:buNone/>
              <a:defRPr sz="4000" b="0" i="0" u="none" strike="noStrike" cap="none">
                <a:solidFill>
                  <a:srgbClr val="404041"/>
                </a:solidFill>
                <a:latin typeface="Avenir"/>
                <a:ea typeface="Avenir"/>
                <a:cs typeface="Avenir"/>
                <a:sym typeface="Avenir"/>
              </a:defRPr>
            </a:lvl1pPr>
            <a:lvl2pPr lvl="1" indent="0" rtl="0">
              <a:spcBef>
                <a:spcPts val="0"/>
              </a:spcBef>
              <a:spcAft>
                <a:spcPts val="0"/>
              </a:spcAft>
              <a:buSzPts val="1800"/>
              <a:buFont typeface="Arial"/>
              <a:buNone/>
              <a:defRPr sz="1800"/>
            </a:lvl2pPr>
            <a:lvl3pPr lvl="2" indent="0" rtl="0">
              <a:spcBef>
                <a:spcPts val="0"/>
              </a:spcBef>
              <a:spcAft>
                <a:spcPts val="0"/>
              </a:spcAft>
              <a:buSzPts val="1800"/>
              <a:buFont typeface="Arial"/>
              <a:buNone/>
              <a:defRPr sz="1800"/>
            </a:lvl3pPr>
            <a:lvl4pPr lvl="3" indent="0" rtl="0">
              <a:spcBef>
                <a:spcPts val="0"/>
              </a:spcBef>
              <a:spcAft>
                <a:spcPts val="0"/>
              </a:spcAft>
              <a:buSzPts val="1800"/>
              <a:buFont typeface="Arial"/>
              <a:buNone/>
              <a:defRPr sz="1800"/>
            </a:lvl4pPr>
            <a:lvl5pPr lvl="4" indent="0" rtl="0">
              <a:spcBef>
                <a:spcPts val="0"/>
              </a:spcBef>
              <a:spcAft>
                <a:spcPts val="0"/>
              </a:spcAft>
              <a:buSzPts val="1800"/>
              <a:buFont typeface="Arial"/>
              <a:buNone/>
              <a:defRPr sz="1800"/>
            </a:lvl5pPr>
            <a:lvl6pPr lvl="5" indent="0" rtl="0">
              <a:spcBef>
                <a:spcPts val="0"/>
              </a:spcBef>
              <a:spcAft>
                <a:spcPts val="0"/>
              </a:spcAft>
              <a:buSzPts val="1800"/>
              <a:buFont typeface="Arial"/>
              <a:buNone/>
              <a:defRPr sz="1800"/>
            </a:lvl6pPr>
            <a:lvl7pPr lvl="6" indent="0" rtl="0">
              <a:spcBef>
                <a:spcPts val="0"/>
              </a:spcBef>
              <a:spcAft>
                <a:spcPts val="0"/>
              </a:spcAft>
              <a:buSzPts val="1800"/>
              <a:buFont typeface="Arial"/>
              <a:buNone/>
              <a:defRPr sz="1800"/>
            </a:lvl7pPr>
            <a:lvl8pPr lvl="7" indent="0" rtl="0">
              <a:spcBef>
                <a:spcPts val="0"/>
              </a:spcBef>
              <a:spcAft>
                <a:spcPts val="0"/>
              </a:spcAft>
              <a:buSzPts val="1800"/>
              <a:buFont typeface="Arial"/>
              <a:buNone/>
              <a:defRPr sz="1800"/>
            </a:lvl8pPr>
            <a:lvl9pPr lvl="8" indent="0" rtl="0">
              <a:spcBef>
                <a:spcPts val="0"/>
              </a:spcBef>
              <a:spcAft>
                <a:spcPts val="0"/>
              </a:spcAft>
              <a:buSzPts val="1800"/>
              <a:buFont typeface="Arial"/>
              <a:buNone/>
              <a:defRPr sz="1800"/>
            </a:lvl9pPr>
          </a:lstStyle>
          <a:p>
            <a:endParaRPr/>
          </a:p>
        </p:txBody>
      </p:sp>
      <p:sp>
        <p:nvSpPr>
          <p:cNvPr id="63" name="Shape 63"/>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rgbClr val="404041"/>
              </a:buClr>
              <a:buSzPts val="3200"/>
              <a:buFont typeface="Avenir"/>
              <a:buNone/>
              <a:defRPr sz="3200" b="0" i="0" u="none" strike="noStrike" cap="none">
                <a:solidFill>
                  <a:srgbClr val="404041"/>
                </a:solidFill>
                <a:latin typeface="Avenir"/>
                <a:ea typeface="Avenir"/>
                <a:cs typeface="Avenir"/>
                <a:sym typeface="Avenir"/>
              </a:defRPr>
            </a:lvl1pPr>
            <a:lvl2pPr marL="914400" marR="0" lvl="1" indent="-228600" algn="l" rtl="0">
              <a:lnSpc>
                <a:spcPct val="100000"/>
              </a:lnSpc>
              <a:spcBef>
                <a:spcPts val="560"/>
              </a:spcBef>
              <a:spcAft>
                <a:spcPts val="0"/>
              </a:spcAft>
              <a:buClr>
                <a:srgbClr val="404041"/>
              </a:buClr>
              <a:buSzPts val="2800"/>
              <a:buFont typeface="Avenir"/>
              <a:buNone/>
              <a:defRPr sz="2800" b="0" i="0" u="none" strike="noStrike" cap="none">
                <a:solidFill>
                  <a:srgbClr val="404041"/>
                </a:solidFill>
                <a:latin typeface="Avenir"/>
                <a:ea typeface="Avenir"/>
                <a:cs typeface="Avenir"/>
                <a:sym typeface="Avenir"/>
              </a:defRPr>
            </a:lvl2pPr>
            <a:lvl3pPr marL="1371600" marR="0" lvl="2" indent="-228600" algn="l" rtl="0">
              <a:lnSpc>
                <a:spcPct val="100000"/>
              </a:lnSpc>
              <a:spcBef>
                <a:spcPts val="480"/>
              </a:spcBef>
              <a:spcAft>
                <a:spcPts val="0"/>
              </a:spcAft>
              <a:buClr>
                <a:srgbClr val="404041"/>
              </a:buClr>
              <a:buSzPts val="2400"/>
              <a:buFont typeface="Avenir"/>
              <a:buNone/>
              <a:defRPr sz="2400" b="0" i="0" u="none" strike="noStrike" cap="none">
                <a:solidFill>
                  <a:srgbClr val="404041"/>
                </a:solidFill>
                <a:latin typeface="Avenir"/>
                <a:ea typeface="Avenir"/>
                <a:cs typeface="Avenir"/>
                <a:sym typeface="Avenir"/>
              </a:defRPr>
            </a:lvl3pPr>
            <a:lvl4pPr marL="1828800" marR="0" lvl="3"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4pPr>
            <a:lvl5pPr marL="2286000" marR="0" lvl="4" indent="-228600" algn="l" rtl="0">
              <a:lnSpc>
                <a:spcPct val="100000"/>
              </a:lnSpc>
              <a:spcBef>
                <a:spcPts val="400"/>
              </a:spcBef>
              <a:spcAft>
                <a:spcPts val="0"/>
              </a:spcAft>
              <a:buClr>
                <a:srgbClr val="404041"/>
              </a:buClr>
              <a:buSzPts val="2000"/>
              <a:buFont typeface="Avenir"/>
              <a:buNone/>
              <a:defRPr sz="2000" b="0" i="0" u="none" strike="noStrike" cap="none">
                <a:solidFill>
                  <a:srgbClr val="404041"/>
                </a:solidFill>
                <a:latin typeface="Avenir"/>
                <a:ea typeface="Avenir"/>
                <a:cs typeface="Avenir"/>
                <a:sym typeface="Avenir"/>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dt" idx="10"/>
          </p:nvPr>
        </p:nvSpPr>
        <p:spPr>
          <a:xfrm>
            <a:off x="457200" y="4767262"/>
            <a:ext cx="2133600" cy="2739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ftr" idx="11"/>
          </p:nvPr>
        </p:nvSpPr>
        <p:spPr>
          <a:xfrm>
            <a:off x="3124200" y="4767262"/>
            <a:ext cx="2895600" cy="2739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Avenir"/>
              <a:buNone/>
              <a:defRPr sz="1200" b="0" i="0" u="none" strike="noStrike" cap="none">
                <a:solidFill>
                  <a:srgbClr val="888888"/>
                </a:solidFill>
                <a:latin typeface="Avenir"/>
                <a:ea typeface="Avenir"/>
                <a:cs typeface="Avenir"/>
                <a:sym typeface="Avenir"/>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sldNum" idx="12"/>
          </p:nvPr>
        </p:nvSpPr>
        <p:spPr>
          <a:xfrm>
            <a:off x="6553200" y="4767262"/>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888888"/>
              </a:buClr>
              <a:buSzPts val="300"/>
              <a:buFont typeface="Avenir"/>
              <a:buNone/>
              <a:defRPr sz="1200" b="0" i="0" u="none" strike="noStrike" cap="none">
                <a:solidFill>
                  <a:srgbClr val="888888"/>
                </a:solidFill>
                <a:latin typeface="Avenir"/>
                <a:ea typeface="Avenir"/>
                <a:cs typeface="Avenir"/>
                <a:sym typeface="Avenir"/>
              </a:defRPr>
            </a:lvl9pPr>
          </a:lstStyle>
          <a:p>
            <a:pPr marL="0" lvl="0" indent="0">
              <a:spcBef>
                <a:spcPts val="0"/>
              </a:spcBef>
              <a:spcAft>
                <a:spcPts val="0"/>
              </a:spcAft>
              <a:buNone/>
            </a:pPr>
            <a:fld id="{00000000-1234-1234-1234-123412341234}" type="slidenum">
              <a:rPr lang="en-US"/>
              <a:t>‹#›</a:t>
            </a:fld>
            <a:endParaRPr/>
          </a:p>
        </p:txBody>
      </p:sp>
      <p:sp>
        <p:nvSpPr>
          <p:cNvPr id="67" name="Shape 67"/>
          <p:cNvSpPr txBox="1"/>
          <p:nvPr/>
        </p:nvSpPr>
        <p:spPr>
          <a:xfrm>
            <a:off x="7206342" y="1458686"/>
            <a:ext cx="1848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hyperlink" Target="https://www.onlinelearningsurvey.com/reports/openingthetextbook2017.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mailto:myersc2@miamioh.edu" TargetMode="External"/><Relationship Id="rId5" Type="http://schemas.openxmlformats.org/officeDocument/2006/relationships/hyperlink" Target="mailto:burkejj@miamioh.edu" TargetMode="External"/><Relationship Id="rId4" Type="http://schemas.openxmlformats.org/officeDocument/2006/relationships/hyperlink" Target="mailto:girtonc@miamioh.edu"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affordablelearning.ohiolink.edu/az.php" TargetMode="External"/><Relationship Id="rId3" Type="http://schemas.openxmlformats.org/officeDocument/2006/relationships/image" Target="../media/image23.png"/><Relationship Id="rId7" Type="http://schemas.openxmlformats.org/officeDocument/2006/relationships/hyperlink" Target="http://fedsearch.merlot.org/fedsearch/fedsearch.jsp"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hyperlink" Target="https://www.oercommons.org/" TargetMode="External"/><Relationship Id="rId5" Type="http://schemas.openxmlformats.org/officeDocument/2006/relationships/hyperlink" Target="https://openstax.org/subjects" TargetMode="External"/><Relationship Id="rId4" Type="http://schemas.openxmlformats.org/officeDocument/2006/relationships/hyperlink" Target="http://open.umn.edu/opentextbooks/" TargetMode="External"/><Relationship Id="rId9" Type="http://schemas.openxmlformats.org/officeDocument/2006/relationships/hyperlink" Target="https://mason.deepwebaccess.com/mason/desktop/en/search/viewId:MasonLibraries-Open%20Education%20Resourc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hyperlink" Target="http://miamioh.edu/academic-affairs/teaching/open-educ-res/index.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9.jp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0.jp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2.jpg"/><Relationship Id="rId4" Type="http://schemas.openxmlformats.org/officeDocument/2006/relationships/hyperlink" Target="http://www.youtube.com/watch?v=UAFodc-Egc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6"/>
        <p:cNvGrpSpPr/>
        <p:nvPr/>
      </p:nvGrpSpPr>
      <p:grpSpPr>
        <a:xfrm>
          <a:off x="0" y="0"/>
          <a:ext cx="0" cy="0"/>
          <a:chOff x="0" y="0"/>
          <a:chExt cx="0" cy="0"/>
        </a:xfrm>
      </p:grpSpPr>
      <p:sp>
        <p:nvSpPr>
          <p:cNvPr id="127" name="Shape 127"/>
          <p:cNvSpPr txBox="1"/>
          <p:nvPr/>
        </p:nvSpPr>
        <p:spPr>
          <a:xfrm>
            <a:off x="683325" y="1011076"/>
            <a:ext cx="7886700" cy="656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AE0F2A"/>
              </a:buClr>
              <a:buFont typeface="Helvetica Neue"/>
              <a:buNone/>
            </a:pPr>
            <a:r>
              <a:rPr lang="en-US" sz="4000" b="1">
                <a:solidFill>
                  <a:srgbClr val="F2C317"/>
                </a:solidFill>
                <a:latin typeface="Helvetica Neue"/>
                <a:ea typeface="Helvetica Neue"/>
                <a:cs typeface="Helvetica Neue"/>
                <a:sym typeface="Helvetica Neue"/>
              </a:rPr>
              <a:t>Be a Force For </a:t>
            </a:r>
            <a:br>
              <a:rPr lang="en-US" sz="4000" b="1">
                <a:solidFill>
                  <a:srgbClr val="F2C317"/>
                </a:solidFill>
                <a:latin typeface="Helvetica Neue"/>
                <a:ea typeface="Helvetica Neue"/>
                <a:cs typeface="Helvetica Neue"/>
                <a:sym typeface="Helvetica Neue"/>
              </a:rPr>
            </a:br>
            <a:r>
              <a:rPr lang="en-US" sz="4000" b="1">
                <a:solidFill>
                  <a:srgbClr val="F2C317"/>
                </a:solidFill>
                <a:latin typeface="Helvetica Neue"/>
                <a:ea typeface="Helvetica Neue"/>
                <a:cs typeface="Helvetica Neue"/>
                <a:sym typeface="Helvetica Neue"/>
              </a:rPr>
              <a:t>Affordable Learning!</a:t>
            </a:r>
            <a:endParaRPr sz="4000" b="1" i="0" u="none" strike="noStrike" cap="none">
              <a:solidFill>
                <a:srgbClr val="F2C317"/>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628650" y="1874847"/>
            <a:ext cx="7886700" cy="738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accent1"/>
              </a:buClr>
              <a:buFont typeface="Helvetica Neue"/>
              <a:buNone/>
            </a:pPr>
            <a:r>
              <a:rPr lang="en-US" sz="4000" b="1">
                <a:solidFill>
                  <a:srgbClr val="F2C317"/>
                </a:solidFill>
                <a:latin typeface="Helvetica Neue"/>
                <a:ea typeface="Helvetica Neue"/>
                <a:cs typeface="Helvetica Neue"/>
                <a:sym typeface="Helvetica Neue"/>
              </a:rPr>
              <a:t>Open Educational Resources</a:t>
            </a:r>
            <a:endParaRPr sz="4000" b="1">
              <a:solidFill>
                <a:srgbClr val="F2C317"/>
              </a:solidFill>
              <a:latin typeface="Helvetica Neue"/>
              <a:ea typeface="Helvetica Neue"/>
              <a:cs typeface="Helvetica Neue"/>
              <a:sym typeface="Helvetica Neue"/>
            </a:endParaRPr>
          </a:p>
          <a:p>
            <a:pPr marL="0" marR="0" lvl="0" indent="0" algn="ctr" rtl="0">
              <a:spcBef>
                <a:spcPts val="0"/>
              </a:spcBef>
              <a:spcAft>
                <a:spcPts val="0"/>
              </a:spcAft>
              <a:buClr>
                <a:schemeClr val="accent1"/>
              </a:buClr>
              <a:buFont typeface="Helvetica Neue"/>
              <a:buNone/>
            </a:pPr>
            <a:r>
              <a:rPr lang="en-US" sz="4000" b="1">
                <a:solidFill>
                  <a:srgbClr val="F2C317"/>
                </a:solidFill>
                <a:latin typeface="Helvetica Neue"/>
                <a:ea typeface="Helvetica Neue"/>
                <a:cs typeface="Helvetica Neue"/>
                <a:sym typeface="Helvetica Neue"/>
              </a:rPr>
              <a:t>(OER)</a:t>
            </a:r>
            <a:endParaRPr sz="4000" b="1">
              <a:solidFill>
                <a:srgbClr val="F2C317"/>
              </a:solidFill>
              <a:latin typeface="Helvetica Neue"/>
              <a:ea typeface="Helvetica Neue"/>
              <a:cs typeface="Helvetica Neue"/>
              <a:sym typeface="Helvetica Neue"/>
            </a:endParaRPr>
          </a:p>
        </p:txBody>
      </p:sp>
      <p:pic>
        <p:nvPicPr>
          <p:cNvPr id="188" name="Shape 188"/>
          <p:cNvPicPr preferRelativeResize="0"/>
          <p:nvPr/>
        </p:nvPicPr>
        <p:blipFill>
          <a:blip r:embed="rId3">
            <a:alphaModFix/>
          </a:blip>
          <a:stretch>
            <a:fillRect/>
          </a:stretch>
        </p:blipFill>
        <p:spPr>
          <a:xfrm>
            <a:off x="0" y="4307225"/>
            <a:ext cx="9040400" cy="720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What if there were free textbooks?</a:t>
            </a:r>
            <a:endParaRPr sz="3200" b="1" i="0">
              <a:solidFill>
                <a:srgbClr val="FFFFFF"/>
              </a:solidFill>
              <a:latin typeface="Helvetica Neue"/>
              <a:ea typeface="Helvetica Neue"/>
              <a:cs typeface="Helvetica Neue"/>
              <a:sym typeface="Helvetica Neue"/>
            </a:endParaRPr>
          </a:p>
        </p:txBody>
      </p:sp>
      <p:sp>
        <p:nvSpPr>
          <p:cNvPr id="194" name="Shape 194"/>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Written by experts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Peer-reviewed</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Easy for students to access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Easy to link in Canvas (parts or whole)</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Licensed for anyone to use, share, and change </a:t>
            </a:r>
            <a:endParaRPr>
              <a:solidFill>
                <a:srgbClr val="FFFFFF"/>
              </a:solidFill>
            </a:endParaRPr>
          </a:p>
          <a:p>
            <a:pPr marL="0" marR="0" lvl="0" indent="0" algn="l" rtl="0">
              <a:spcBef>
                <a:spcPts val="0"/>
              </a:spcBef>
              <a:spcAft>
                <a:spcPts val="0"/>
              </a:spcAft>
              <a:buNone/>
            </a:pPr>
            <a:endParaRPr>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8"/>
        <p:cNvGrpSpPr/>
        <p:nvPr/>
      </p:nvGrpSpPr>
      <p:grpSpPr>
        <a:xfrm>
          <a:off x="0" y="0"/>
          <a:ext cx="0" cy="0"/>
          <a:chOff x="0" y="0"/>
          <a:chExt cx="0" cy="0"/>
        </a:xfrm>
      </p:grpSpPr>
      <p:sp>
        <p:nvSpPr>
          <p:cNvPr id="199" name="Shape 199"/>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 the answer?</a:t>
            </a:r>
            <a:endParaRPr sz="3200" b="1" i="0">
              <a:solidFill>
                <a:srgbClr val="FFFFFF"/>
              </a:solidFill>
              <a:latin typeface="Helvetica Neue"/>
              <a:ea typeface="Helvetica Neue"/>
              <a:cs typeface="Helvetica Neue"/>
              <a:sym typeface="Helvetica Neue"/>
            </a:endParaRPr>
          </a:p>
        </p:txBody>
      </p:sp>
      <p:sp>
        <p:nvSpPr>
          <p:cNvPr id="200" name="Shape 200"/>
          <p:cNvSpPr txBox="1">
            <a:spLocks noGrp="1"/>
          </p:cNvSpPr>
          <p:nvPr>
            <p:ph type="body" idx="3"/>
          </p:nvPr>
        </p:nvSpPr>
        <p:spPr>
          <a:xfrm>
            <a:off x="1242625" y="1271750"/>
            <a:ext cx="67386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Online resources (can also be printed)</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Public domain or open-licensed (Creative Commons)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Reuse, remix, revise, redistribute, retain</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Not just textbooks </a:t>
            </a:r>
            <a:endParaRPr>
              <a:solidFill>
                <a:srgbClr val="FFFFFF"/>
              </a:solidFill>
            </a:endParaRPr>
          </a:p>
          <a:p>
            <a:pPr marL="914400" marR="0" lvl="1" indent="-330200" algn="l" rtl="0">
              <a:spcBef>
                <a:spcPts val="0"/>
              </a:spcBef>
              <a:spcAft>
                <a:spcPts val="0"/>
              </a:spcAft>
              <a:buClr>
                <a:srgbClr val="FFFFFF"/>
              </a:buClr>
              <a:buSzPts val="1600"/>
              <a:buChar char="○"/>
            </a:pPr>
            <a:r>
              <a:rPr lang="en-US">
                <a:solidFill>
                  <a:srgbClr val="FFFFFF"/>
                </a:solidFill>
              </a:rPr>
              <a:t>videos, images, sound recordings</a:t>
            </a:r>
            <a:endParaRPr>
              <a:solidFill>
                <a:srgbClr val="FFFFFF"/>
              </a:solidFill>
            </a:endParaRPr>
          </a:p>
          <a:p>
            <a:pPr marL="914400" marR="0" lvl="1" indent="-330200" algn="l" rtl="0">
              <a:spcBef>
                <a:spcPts val="0"/>
              </a:spcBef>
              <a:spcAft>
                <a:spcPts val="0"/>
              </a:spcAft>
              <a:buClr>
                <a:srgbClr val="FFFFFF"/>
              </a:buClr>
              <a:buSzPts val="1600"/>
              <a:buChar char="○"/>
            </a:pPr>
            <a:r>
              <a:rPr lang="en-US">
                <a:solidFill>
                  <a:srgbClr val="FFFFFF"/>
                </a:solidFill>
              </a:rPr>
              <a:t>course modules and full courses</a:t>
            </a:r>
            <a:endParaRPr>
              <a:solidFill>
                <a:srgbClr val="FFFFFF"/>
              </a:solidFill>
            </a:endParaRPr>
          </a:p>
          <a:p>
            <a:pPr marL="914400" marR="0" lvl="1" indent="-330200" algn="l" rtl="0">
              <a:spcBef>
                <a:spcPts val="0"/>
              </a:spcBef>
              <a:spcAft>
                <a:spcPts val="0"/>
              </a:spcAft>
              <a:buClr>
                <a:srgbClr val="FFFFFF"/>
              </a:buClr>
              <a:buSzPts val="1600"/>
              <a:buChar char="○"/>
            </a:pPr>
            <a:r>
              <a:rPr lang="en-US">
                <a:solidFill>
                  <a:srgbClr val="FFFFFF"/>
                </a:solidFill>
              </a:rPr>
              <a:t>assignments, study guides, exams, quizzes</a:t>
            </a:r>
            <a:endParaRPr>
              <a:solidFill>
                <a:srgbClr val="FFFFFF"/>
              </a:solidFill>
            </a:endParaRPr>
          </a:p>
          <a:p>
            <a:pPr marL="914400" marR="0" lvl="1" indent="-330200" algn="l" rtl="0">
              <a:spcBef>
                <a:spcPts val="0"/>
              </a:spcBef>
              <a:spcAft>
                <a:spcPts val="0"/>
              </a:spcAft>
              <a:buClr>
                <a:srgbClr val="FFFFFF"/>
              </a:buClr>
              <a:buSzPts val="1600"/>
              <a:buChar char="○"/>
            </a:pPr>
            <a:r>
              <a:rPr lang="en-US">
                <a:solidFill>
                  <a:srgbClr val="FFFFFF"/>
                </a:solidFill>
              </a:rPr>
              <a:t>course readings and lesson plans</a:t>
            </a:r>
            <a:endParaRPr>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 how are open texts made?</a:t>
            </a:r>
            <a:endParaRPr sz="3200" b="1" i="0">
              <a:solidFill>
                <a:srgbClr val="FFFFFF"/>
              </a:solidFill>
              <a:latin typeface="Helvetica Neue"/>
              <a:ea typeface="Helvetica Neue"/>
              <a:cs typeface="Helvetica Neue"/>
              <a:sym typeface="Helvetica Neue"/>
            </a:endParaRPr>
          </a:p>
        </p:txBody>
      </p:sp>
      <p:sp>
        <p:nvSpPr>
          <p:cNvPr id="206" name="Shape 206"/>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Individual authors (self-motivated, hired) </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Groups of volunteers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Make your own from open materials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Peer reviewed?</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Ongoing maintenance and updating?</a:t>
            </a:r>
            <a:endParaRPr>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 how are open texts funded?</a:t>
            </a:r>
            <a:endParaRPr sz="3200" b="1" i="0">
              <a:solidFill>
                <a:srgbClr val="FFFFFF"/>
              </a:solidFill>
              <a:latin typeface="Helvetica Neue"/>
              <a:ea typeface="Helvetica Neue"/>
              <a:cs typeface="Helvetica Neue"/>
              <a:sym typeface="Helvetica Neue"/>
            </a:endParaRPr>
          </a:p>
        </p:txBody>
      </p:sp>
      <p:sp>
        <p:nvSpPr>
          <p:cNvPr id="212" name="Shape 212"/>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Foundations and non-profit organizations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Collaborative projects/institutional memberships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Institutional support - authors, hosting resources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Conversion - free text, charge for printing/extras</a:t>
            </a:r>
            <a:endParaRPr>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246530" y="1878596"/>
            <a:ext cx="8628600" cy="723900"/>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Clr>
                <a:srgbClr val="AE0F2A"/>
              </a:buClr>
              <a:buFont typeface="Arial"/>
              <a:buNone/>
            </a:pPr>
            <a:r>
              <a:rPr lang="en-US">
                <a:solidFill>
                  <a:srgbClr val="FFFFFF"/>
                </a:solidFill>
              </a:rPr>
              <a:t>OER: effective?</a:t>
            </a:r>
            <a:endParaRPr sz="3200" b="1" i="0">
              <a:solidFill>
                <a:srgbClr val="FFFFFF"/>
              </a:solidFill>
              <a:latin typeface="Helvetica Neue"/>
              <a:ea typeface="Helvetica Neue"/>
              <a:cs typeface="Helvetica Neue"/>
              <a:sym typeface="Helvetica Neue"/>
            </a:endParaRPr>
          </a:p>
        </p:txBody>
      </p:sp>
      <p:sp>
        <p:nvSpPr>
          <p:cNvPr id="218" name="Shape 218"/>
          <p:cNvSpPr txBox="1">
            <a:spLocks noGrp="1"/>
          </p:cNvSpPr>
          <p:nvPr>
            <p:ph type="body" idx="2"/>
          </p:nvPr>
        </p:nvSpPr>
        <p:spPr>
          <a:xfrm>
            <a:off x="1733176" y="2587554"/>
            <a:ext cx="5602800" cy="519600"/>
          </a:xfrm>
          <a:prstGeom prst="rect">
            <a:avLst/>
          </a:prstGeom>
        </p:spPr>
        <p:txBody>
          <a:bodyPr spcFirstLastPara="1" wrap="square" lIns="91425" tIns="91425" rIns="91425" bIns="91425" anchor="t" anchorCtr="0">
            <a:noAutofit/>
          </a:bodyPr>
          <a:lstStyle/>
          <a:p>
            <a:pPr marL="0" lvl="0" indent="0">
              <a:spcBef>
                <a:spcPts val="64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Shape 224" descr="background.jpg"/>
          <p:cNvPicPr preferRelativeResize="0"/>
          <p:nvPr/>
        </p:nvPicPr>
        <p:blipFill rotWithShape="1">
          <a:blip r:embed="rId3">
            <a:alphaModFix/>
          </a:blip>
          <a:srcRect/>
          <a:stretch/>
        </p:blipFill>
        <p:spPr>
          <a:xfrm>
            <a:off x="0" y="9526"/>
            <a:ext cx="9065133" cy="5114322"/>
          </a:xfrm>
          <a:prstGeom prst="rect">
            <a:avLst/>
          </a:prstGeom>
          <a:noFill/>
          <a:ln>
            <a:noFill/>
          </a:ln>
        </p:spPr>
      </p:pic>
      <p:sp>
        <p:nvSpPr>
          <p:cNvPr id="225" name="Shape 225"/>
          <p:cNvSpPr/>
          <p:nvPr/>
        </p:nvSpPr>
        <p:spPr>
          <a:xfrm>
            <a:off x="142709" y="2086556"/>
            <a:ext cx="8790900" cy="963300"/>
          </a:xfrm>
          <a:prstGeom prst="rect">
            <a:avLst/>
          </a:prstGeom>
          <a:noFill/>
          <a:ln w="9525" cap="flat" cmpd="sng">
            <a:solidFill>
              <a:srgbClr val="7F7F7F"/>
            </a:solidFill>
            <a:prstDash val="solid"/>
            <a:round/>
            <a:headEnd type="none" w="sm" len="sm"/>
            <a:tailEnd type="none" w="sm" len="sm"/>
          </a:ln>
        </p:spPr>
        <p:txBody>
          <a:bodyPr spcFirstLastPara="1" wrap="square" lIns="81625" tIns="40800" rIns="81625" bIns="40800" anchor="ctr" anchorCtr="0">
            <a:noAutofit/>
          </a:bodyPr>
          <a:lstStyle/>
          <a:p>
            <a:pPr marL="0" marR="0" lvl="0" indent="0" algn="ctr" rtl="0">
              <a:lnSpc>
                <a:spcPct val="100000"/>
              </a:lnSpc>
              <a:spcBef>
                <a:spcPts val="0"/>
              </a:spcBef>
              <a:spcAft>
                <a:spcPts val="0"/>
              </a:spcAft>
              <a:buClr>
                <a:srgbClr val="FF0000"/>
              </a:buClr>
              <a:buSzPts val="3938"/>
              <a:buFont typeface="Arial"/>
              <a:buNone/>
            </a:pPr>
            <a:r>
              <a:rPr lang="en-US" sz="3938" b="1" i="0" u="none" strike="noStrike" cap="none">
                <a:solidFill>
                  <a:srgbClr val="FF0000"/>
                </a:solidFill>
                <a:latin typeface="Arial"/>
                <a:ea typeface="Arial"/>
                <a:cs typeface="Arial"/>
                <a:sym typeface="Arial"/>
              </a:rPr>
              <a:t>13</a:t>
            </a:r>
            <a:r>
              <a:rPr lang="en-US" sz="3938" b="0" i="0" u="none" strike="noStrike" cap="none">
                <a:solidFill>
                  <a:srgbClr val="000000"/>
                </a:solidFill>
                <a:latin typeface="Arial"/>
                <a:ea typeface="Arial"/>
                <a:cs typeface="Arial"/>
                <a:sym typeface="Arial"/>
              </a:rPr>
              <a:t> Peer Reviewed Studies of Efficacy</a:t>
            </a:r>
            <a:endParaRPr/>
          </a:p>
        </p:txBody>
      </p:sp>
      <p:sp>
        <p:nvSpPr>
          <p:cNvPr id="226" name="Shape 226"/>
          <p:cNvSpPr txBox="1"/>
          <p:nvPr/>
        </p:nvSpPr>
        <p:spPr>
          <a:xfrm>
            <a:off x="7005482" y="4954664"/>
            <a:ext cx="1418400" cy="226800"/>
          </a:xfrm>
          <a:prstGeom prst="rect">
            <a:avLst/>
          </a:prstGeom>
          <a:noFill/>
          <a:ln>
            <a:noFill/>
          </a:ln>
        </p:spPr>
        <p:txBody>
          <a:bodyPr spcFirstLastPara="1" wrap="square" lIns="81625" tIns="40800" rIns="81625" bIns="40800" anchor="t" anchorCtr="0">
            <a:noAutofit/>
          </a:bodyPr>
          <a:lstStyle/>
          <a:p>
            <a:pPr marL="0" marR="0" lvl="0" indent="0" algn="l" rtl="0">
              <a:lnSpc>
                <a:spcPct val="100000"/>
              </a:lnSpc>
              <a:spcBef>
                <a:spcPts val="0"/>
              </a:spcBef>
              <a:spcAft>
                <a:spcPts val="0"/>
              </a:spcAft>
              <a:buClr>
                <a:srgbClr val="000000"/>
              </a:buClr>
              <a:buSzPts val="938"/>
              <a:buFont typeface="Calibri"/>
              <a:buNone/>
            </a:pPr>
            <a:r>
              <a:rPr lang="en-US" sz="938" b="0" i="0" u="none" strike="noStrike" cap="none">
                <a:solidFill>
                  <a:srgbClr val="000000"/>
                </a:solidFill>
                <a:latin typeface="Calibri"/>
                <a:ea typeface="Calibri"/>
                <a:cs typeface="Calibri"/>
                <a:sym typeface="Calibri"/>
              </a:rPr>
              <a:t>http://openedgroup.org/ </a:t>
            </a:r>
            <a:endParaRPr/>
          </a:p>
        </p:txBody>
      </p:sp>
      <p:pic>
        <p:nvPicPr>
          <p:cNvPr id="227" name="Shape 227" descr="by80x15.png"/>
          <p:cNvPicPr preferRelativeResize="0"/>
          <p:nvPr/>
        </p:nvPicPr>
        <p:blipFill rotWithShape="1">
          <a:blip r:embed="rId4">
            <a:alphaModFix/>
          </a:blip>
          <a:srcRect/>
          <a:stretch/>
        </p:blipFill>
        <p:spPr>
          <a:xfrm>
            <a:off x="8433557" y="5043593"/>
            <a:ext cx="710444" cy="9990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Shape 233" descr="background.jpg"/>
          <p:cNvPicPr preferRelativeResize="0"/>
          <p:nvPr/>
        </p:nvPicPr>
        <p:blipFill rotWithShape="1">
          <a:blip r:embed="rId3">
            <a:alphaModFix/>
          </a:blip>
          <a:srcRect/>
          <a:stretch/>
        </p:blipFill>
        <p:spPr>
          <a:xfrm>
            <a:off x="-91896" y="-41878"/>
            <a:ext cx="9247342" cy="5217121"/>
          </a:xfrm>
          <a:prstGeom prst="rect">
            <a:avLst/>
          </a:prstGeom>
          <a:noFill/>
          <a:ln>
            <a:noFill/>
          </a:ln>
        </p:spPr>
      </p:pic>
      <p:sp>
        <p:nvSpPr>
          <p:cNvPr id="234" name="Shape 234"/>
          <p:cNvSpPr/>
          <p:nvPr/>
        </p:nvSpPr>
        <p:spPr>
          <a:xfrm>
            <a:off x="142709" y="2086556"/>
            <a:ext cx="8790900" cy="963300"/>
          </a:xfrm>
          <a:prstGeom prst="rect">
            <a:avLst/>
          </a:prstGeom>
          <a:noFill/>
          <a:ln w="9525" cap="flat" cmpd="sng">
            <a:solidFill>
              <a:srgbClr val="7F7F7F"/>
            </a:solidFill>
            <a:prstDash val="solid"/>
            <a:round/>
            <a:headEnd type="none" w="sm" len="sm"/>
            <a:tailEnd type="none" w="sm" len="sm"/>
          </a:ln>
        </p:spPr>
        <p:txBody>
          <a:bodyPr spcFirstLastPara="1" wrap="square" lIns="81625" tIns="40800" rIns="81625" bIns="40800" anchor="ctr" anchorCtr="0">
            <a:noAutofit/>
          </a:bodyPr>
          <a:lstStyle/>
          <a:p>
            <a:pPr marL="0" marR="0" lvl="0" indent="0" algn="ctr" rtl="0">
              <a:lnSpc>
                <a:spcPct val="100000"/>
              </a:lnSpc>
              <a:spcBef>
                <a:spcPts val="0"/>
              </a:spcBef>
              <a:spcAft>
                <a:spcPts val="0"/>
              </a:spcAft>
              <a:buClr>
                <a:schemeClr val="dk1"/>
              </a:buClr>
              <a:buSzPts val="3938"/>
              <a:buFont typeface="Arial"/>
              <a:buNone/>
            </a:pPr>
            <a:r>
              <a:rPr lang="en-US" sz="3938" b="0" i="0" u="none" strike="noStrike" cap="none">
                <a:solidFill>
                  <a:schemeClr val="dk1"/>
                </a:solidFill>
                <a:latin typeface="Arial"/>
                <a:ea typeface="Arial"/>
                <a:cs typeface="Arial"/>
                <a:sym typeface="Arial"/>
              </a:rPr>
              <a:t> </a:t>
            </a:r>
            <a:r>
              <a:rPr lang="en-US" sz="3938" b="1" i="0" u="none" strike="noStrike" cap="none">
                <a:solidFill>
                  <a:srgbClr val="FF0000"/>
                </a:solidFill>
                <a:latin typeface="Arial"/>
                <a:ea typeface="Arial"/>
                <a:cs typeface="Arial"/>
                <a:sym typeface="Arial"/>
              </a:rPr>
              <a:t>119,720</a:t>
            </a:r>
            <a:r>
              <a:rPr lang="en-US" sz="3938" b="1" i="0" u="none" strike="noStrike" cap="none">
                <a:solidFill>
                  <a:srgbClr val="4F81BD"/>
                </a:solidFill>
                <a:latin typeface="Arial"/>
                <a:ea typeface="Arial"/>
                <a:cs typeface="Arial"/>
                <a:sym typeface="Arial"/>
              </a:rPr>
              <a:t> </a:t>
            </a:r>
            <a:r>
              <a:rPr lang="en-US" sz="3938" b="0" i="0" u="none" strike="noStrike" cap="none">
                <a:solidFill>
                  <a:srgbClr val="000000"/>
                </a:solidFill>
                <a:latin typeface="Arial"/>
                <a:ea typeface="Arial"/>
                <a:cs typeface="Arial"/>
                <a:sym typeface="Arial"/>
              </a:rPr>
              <a:t>Students</a:t>
            </a:r>
            <a:endParaRPr/>
          </a:p>
        </p:txBody>
      </p:sp>
      <p:pic>
        <p:nvPicPr>
          <p:cNvPr id="235" name="Shape 235" descr="man100.png"/>
          <p:cNvPicPr preferRelativeResize="0"/>
          <p:nvPr/>
        </p:nvPicPr>
        <p:blipFill rotWithShape="1">
          <a:blip r:embed="rId4">
            <a:alphaModFix/>
          </a:blip>
          <a:srcRect/>
          <a:stretch/>
        </p:blipFill>
        <p:spPr>
          <a:xfrm>
            <a:off x="168284" y="96450"/>
            <a:ext cx="762606" cy="994256"/>
          </a:xfrm>
          <a:prstGeom prst="rect">
            <a:avLst/>
          </a:prstGeom>
          <a:noFill/>
          <a:ln>
            <a:noFill/>
          </a:ln>
        </p:spPr>
      </p:pic>
      <p:pic>
        <p:nvPicPr>
          <p:cNvPr id="236" name="Shape 236" descr="man100.png"/>
          <p:cNvPicPr preferRelativeResize="0"/>
          <p:nvPr/>
        </p:nvPicPr>
        <p:blipFill rotWithShape="1">
          <a:blip r:embed="rId4">
            <a:alphaModFix/>
          </a:blip>
          <a:srcRect/>
          <a:stretch/>
        </p:blipFill>
        <p:spPr>
          <a:xfrm>
            <a:off x="867255" y="96450"/>
            <a:ext cx="762606" cy="994256"/>
          </a:xfrm>
          <a:prstGeom prst="rect">
            <a:avLst/>
          </a:prstGeom>
          <a:noFill/>
          <a:ln>
            <a:noFill/>
          </a:ln>
        </p:spPr>
      </p:pic>
      <p:pic>
        <p:nvPicPr>
          <p:cNvPr id="237" name="Shape 237" descr="man100.png"/>
          <p:cNvPicPr preferRelativeResize="0"/>
          <p:nvPr/>
        </p:nvPicPr>
        <p:blipFill rotWithShape="1">
          <a:blip r:embed="rId4">
            <a:alphaModFix/>
          </a:blip>
          <a:srcRect/>
          <a:stretch/>
        </p:blipFill>
        <p:spPr>
          <a:xfrm>
            <a:off x="1597709" y="96450"/>
            <a:ext cx="762606" cy="994256"/>
          </a:xfrm>
          <a:prstGeom prst="rect">
            <a:avLst/>
          </a:prstGeom>
          <a:noFill/>
          <a:ln>
            <a:noFill/>
          </a:ln>
        </p:spPr>
      </p:pic>
      <p:pic>
        <p:nvPicPr>
          <p:cNvPr id="238" name="Shape 238" descr="man100.png"/>
          <p:cNvPicPr preferRelativeResize="0"/>
          <p:nvPr/>
        </p:nvPicPr>
        <p:blipFill rotWithShape="1">
          <a:blip r:embed="rId4">
            <a:alphaModFix/>
          </a:blip>
          <a:srcRect/>
          <a:stretch/>
        </p:blipFill>
        <p:spPr>
          <a:xfrm>
            <a:off x="2344239" y="96450"/>
            <a:ext cx="762606" cy="994256"/>
          </a:xfrm>
          <a:prstGeom prst="rect">
            <a:avLst/>
          </a:prstGeom>
          <a:noFill/>
          <a:ln>
            <a:noFill/>
          </a:ln>
        </p:spPr>
      </p:pic>
      <p:pic>
        <p:nvPicPr>
          <p:cNvPr id="239" name="Shape 239" descr="man100.png"/>
          <p:cNvPicPr preferRelativeResize="0"/>
          <p:nvPr/>
        </p:nvPicPr>
        <p:blipFill rotWithShape="1">
          <a:blip r:embed="rId4">
            <a:alphaModFix/>
          </a:blip>
          <a:srcRect/>
          <a:stretch/>
        </p:blipFill>
        <p:spPr>
          <a:xfrm>
            <a:off x="176322" y="1048660"/>
            <a:ext cx="762606" cy="994256"/>
          </a:xfrm>
          <a:prstGeom prst="rect">
            <a:avLst/>
          </a:prstGeom>
          <a:noFill/>
          <a:ln>
            <a:noFill/>
          </a:ln>
        </p:spPr>
      </p:pic>
      <p:pic>
        <p:nvPicPr>
          <p:cNvPr id="240" name="Shape 240" descr="man100.png"/>
          <p:cNvPicPr preferRelativeResize="0"/>
          <p:nvPr/>
        </p:nvPicPr>
        <p:blipFill rotWithShape="1">
          <a:blip r:embed="rId4">
            <a:alphaModFix/>
          </a:blip>
          <a:srcRect/>
          <a:stretch/>
        </p:blipFill>
        <p:spPr>
          <a:xfrm>
            <a:off x="875294" y="1048660"/>
            <a:ext cx="762606" cy="994256"/>
          </a:xfrm>
          <a:prstGeom prst="rect">
            <a:avLst/>
          </a:prstGeom>
          <a:noFill/>
          <a:ln>
            <a:noFill/>
          </a:ln>
        </p:spPr>
      </p:pic>
      <p:pic>
        <p:nvPicPr>
          <p:cNvPr id="241" name="Shape 241" descr="man100.png"/>
          <p:cNvPicPr preferRelativeResize="0"/>
          <p:nvPr/>
        </p:nvPicPr>
        <p:blipFill rotWithShape="1">
          <a:blip r:embed="rId4">
            <a:alphaModFix/>
          </a:blip>
          <a:srcRect/>
          <a:stretch/>
        </p:blipFill>
        <p:spPr>
          <a:xfrm>
            <a:off x="1605747" y="1048660"/>
            <a:ext cx="762606" cy="994256"/>
          </a:xfrm>
          <a:prstGeom prst="rect">
            <a:avLst/>
          </a:prstGeom>
          <a:noFill/>
          <a:ln>
            <a:noFill/>
          </a:ln>
        </p:spPr>
      </p:pic>
      <p:pic>
        <p:nvPicPr>
          <p:cNvPr id="242" name="Shape 242" descr="man100.png"/>
          <p:cNvPicPr preferRelativeResize="0"/>
          <p:nvPr/>
        </p:nvPicPr>
        <p:blipFill rotWithShape="1">
          <a:blip r:embed="rId4">
            <a:alphaModFix/>
          </a:blip>
          <a:srcRect/>
          <a:stretch/>
        </p:blipFill>
        <p:spPr>
          <a:xfrm>
            <a:off x="2352278" y="1048660"/>
            <a:ext cx="762606" cy="994256"/>
          </a:xfrm>
          <a:prstGeom prst="rect">
            <a:avLst/>
          </a:prstGeom>
          <a:noFill/>
          <a:ln>
            <a:noFill/>
          </a:ln>
        </p:spPr>
      </p:pic>
      <p:pic>
        <p:nvPicPr>
          <p:cNvPr id="243" name="Shape 243" descr="man100.png"/>
          <p:cNvPicPr preferRelativeResize="0"/>
          <p:nvPr/>
        </p:nvPicPr>
        <p:blipFill rotWithShape="1">
          <a:blip r:embed="rId4">
            <a:alphaModFix/>
          </a:blip>
          <a:srcRect/>
          <a:stretch/>
        </p:blipFill>
        <p:spPr>
          <a:xfrm>
            <a:off x="3045503" y="102479"/>
            <a:ext cx="762606" cy="994256"/>
          </a:xfrm>
          <a:prstGeom prst="rect">
            <a:avLst/>
          </a:prstGeom>
          <a:noFill/>
          <a:ln>
            <a:noFill/>
          </a:ln>
        </p:spPr>
      </p:pic>
      <p:pic>
        <p:nvPicPr>
          <p:cNvPr id="244" name="Shape 244" descr="man100.png"/>
          <p:cNvPicPr preferRelativeResize="0"/>
          <p:nvPr/>
        </p:nvPicPr>
        <p:blipFill rotWithShape="1">
          <a:blip r:embed="rId4">
            <a:alphaModFix/>
          </a:blip>
          <a:srcRect/>
          <a:stretch/>
        </p:blipFill>
        <p:spPr>
          <a:xfrm>
            <a:off x="3744474" y="102479"/>
            <a:ext cx="762606" cy="994256"/>
          </a:xfrm>
          <a:prstGeom prst="rect">
            <a:avLst/>
          </a:prstGeom>
          <a:noFill/>
          <a:ln>
            <a:noFill/>
          </a:ln>
        </p:spPr>
      </p:pic>
      <p:pic>
        <p:nvPicPr>
          <p:cNvPr id="245" name="Shape 245" descr="man100.png"/>
          <p:cNvPicPr preferRelativeResize="0"/>
          <p:nvPr/>
        </p:nvPicPr>
        <p:blipFill rotWithShape="1">
          <a:blip r:embed="rId4">
            <a:alphaModFix/>
          </a:blip>
          <a:srcRect/>
          <a:stretch/>
        </p:blipFill>
        <p:spPr>
          <a:xfrm>
            <a:off x="4474928" y="102479"/>
            <a:ext cx="762606" cy="994256"/>
          </a:xfrm>
          <a:prstGeom prst="rect">
            <a:avLst/>
          </a:prstGeom>
          <a:noFill/>
          <a:ln>
            <a:noFill/>
          </a:ln>
        </p:spPr>
      </p:pic>
      <p:pic>
        <p:nvPicPr>
          <p:cNvPr id="246" name="Shape 246" descr="man100.png"/>
          <p:cNvPicPr preferRelativeResize="0"/>
          <p:nvPr/>
        </p:nvPicPr>
        <p:blipFill rotWithShape="1">
          <a:blip r:embed="rId4">
            <a:alphaModFix/>
          </a:blip>
          <a:srcRect/>
          <a:stretch/>
        </p:blipFill>
        <p:spPr>
          <a:xfrm>
            <a:off x="5221458" y="102479"/>
            <a:ext cx="762606" cy="994256"/>
          </a:xfrm>
          <a:prstGeom prst="rect">
            <a:avLst/>
          </a:prstGeom>
          <a:noFill/>
          <a:ln>
            <a:noFill/>
          </a:ln>
        </p:spPr>
      </p:pic>
      <p:pic>
        <p:nvPicPr>
          <p:cNvPr id="247" name="Shape 247" descr="man100.png"/>
          <p:cNvPicPr preferRelativeResize="0"/>
          <p:nvPr/>
        </p:nvPicPr>
        <p:blipFill rotWithShape="1">
          <a:blip r:embed="rId4">
            <a:alphaModFix/>
          </a:blip>
          <a:srcRect/>
          <a:stretch/>
        </p:blipFill>
        <p:spPr>
          <a:xfrm>
            <a:off x="3053541" y="1054688"/>
            <a:ext cx="762606" cy="994256"/>
          </a:xfrm>
          <a:prstGeom prst="rect">
            <a:avLst/>
          </a:prstGeom>
          <a:noFill/>
          <a:ln>
            <a:noFill/>
          </a:ln>
        </p:spPr>
      </p:pic>
      <p:pic>
        <p:nvPicPr>
          <p:cNvPr id="248" name="Shape 248" descr="man100.png"/>
          <p:cNvPicPr preferRelativeResize="0"/>
          <p:nvPr/>
        </p:nvPicPr>
        <p:blipFill rotWithShape="1">
          <a:blip r:embed="rId4">
            <a:alphaModFix/>
          </a:blip>
          <a:srcRect/>
          <a:stretch/>
        </p:blipFill>
        <p:spPr>
          <a:xfrm>
            <a:off x="3752513" y="1054688"/>
            <a:ext cx="762606" cy="994256"/>
          </a:xfrm>
          <a:prstGeom prst="rect">
            <a:avLst/>
          </a:prstGeom>
          <a:noFill/>
          <a:ln>
            <a:noFill/>
          </a:ln>
        </p:spPr>
      </p:pic>
      <p:pic>
        <p:nvPicPr>
          <p:cNvPr id="249" name="Shape 249" descr="man100.png"/>
          <p:cNvPicPr preferRelativeResize="0"/>
          <p:nvPr/>
        </p:nvPicPr>
        <p:blipFill rotWithShape="1">
          <a:blip r:embed="rId4">
            <a:alphaModFix/>
          </a:blip>
          <a:srcRect/>
          <a:stretch/>
        </p:blipFill>
        <p:spPr>
          <a:xfrm>
            <a:off x="4482966" y="1054688"/>
            <a:ext cx="762606" cy="994256"/>
          </a:xfrm>
          <a:prstGeom prst="rect">
            <a:avLst/>
          </a:prstGeom>
          <a:noFill/>
          <a:ln>
            <a:noFill/>
          </a:ln>
        </p:spPr>
      </p:pic>
      <p:pic>
        <p:nvPicPr>
          <p:cNvPr id="250" name="Shape 250" descr="man100.png"/>
          <p:cNvPicPr preferRelativeResize="0"/>
          <p:nvPr/>
        </p:nvPicPr>
        <p:blipFill rotWithShape="1">
          <a:blip r:embed="rId4">
            <a:alphaModFix/>
          </a:blip>
          <a:srcRect/>
          <a:stretch/>
        </p:blipFill>
        <p:spPr>
          <a:xfrm>
            <a:off x="5229497" y="1054688"/>
            <a:ext cx="762606" cy="994256"/>
          </a:xfrm>
          <a:prstGeom prst="rect">
            <a:avLst/>
          </a:prstGeom>
          <a:noFill/>
          <a:ln>
            <a:noFill/>
          </a:ln>
        </p:spPr>
      </p:pic>
      <p:pic>
        <p:nvPicPr>
          <p:cNvPr id="251" name="Shape 251" descr="man100.png"/>
          <p:cNvPicPr preferRelativeResize="0"/>
          <p:nvPr/>
        </p:nvPicPr>
        <p:blipFill rotWithShape="1">
          <a:blip r:embed="rId4">
            <a:alphaModFix/>
          </a:blip>
          <a:srcRect/>
          <a:stretch/>
        </p:blipFill>
        <p:spPr>
          <a:xfrm>
            <a:off x="5914682" y="102479"/>
            <a:ext cx="762606" cy="994256"/>
          </a:xfrm>
          <a:prstGeom prst="rect">
            <a:avLst/>
          </a:prstGeom>
          <a:noFill/>
          <a:ln>
            <a:noFill/>
          </a:ln>
        </p:spPr>
      </p:pic>
      <p:pic>
        <p:nvPicPr>
          <p:cNvPr id="252" name="Shape 252" descr="man100.png"/>
          <p:cNvPicPr preferRelativeResize="0"/>
          <p:nvPr/>
        </p:nvPicPr>
        <p:blipFill rotWithShape="1">
          <a:blip r:embed="rId4">
            <a:alphaModFix/>
          </a:blip>
          <a:srcRect/>
          <a:stretch/>
        </p:blipFill>
        <p:spPr>
          <a:xfrm>
            <a:off x="6613652" y="102479"/>
            <a:ext cx="762606" cy="994256"/>
          </a:xfrm>
          <a:prstGeom prst="rect">
            <a:avLst/>
          </a:prstGeom>
          <a:noFill/>
          <a:ln>
            <a:noFill/>
          </a:ln>
        </p:spPr>
      </p:pic>
      <p:pic>
        <p:nvPicPr>
          <p:cNvPr id="253" name="Shape 253" descr="man100.png"/>
          <p:cNvPicPr preferRelativeResize="0"/>
          <p:nvPr/>
        </p:nvPicPr>
        <p:blipFill rotWithShape="1">
          <a:blip r:embed="rId4">
            <a:alphaModFix/>
          </a:blip>
          <a:srcRect/>
          <a:stretch/>
        </p:blipFill>
        <p:spPr>
          <a:xfrm>
            <a:off x="7344107" y="102479"/>
            <a:ext cx="762606" cy="994256"/>
          </a:xfrm>
          <a:prstGeom prst="rect">
            <a:avLst/>
          </a:prstGeom>
          <a:noFill/>
          <a:ln>
            <a:noFill/>
          </a:ln>
        </p:spPr>
      </p:pic>
      <p:pic>
        <p:nvPicPr>
          <p:cNvPr id="254" name="Shape 254" descr="man100.png"/>
          <p:cNvPicPr preferRelativeResize="0"/>
          <p:nvPr/>
        </p:nvPicPr>
        <p:blipFill rotWithShape="1">
          <a:blip r:embed="rId4">
            <a:alphaModFix/>
          </a:blip>
          <a:srcRect/>
          <a:stretch/>
        </p:blipFill>
        <p:spPr>
          <a:xfrm>
            <a:off x="8090636" y="102479"/>
            <a:ext cx="762606" cy="994256"/>
          </a:xfrm>
          <a:prstGeom prst="rect">
            <a:avLst/>
          </a:prstGeom>
          <a:noFill/>
          <a:ln>
            <a:noFill/>
          </a:ln>
        </p:spPr>
      </p:pic>
      <p:pic>
        <p:nvPicPr>
          <p:cNvPr id="255" name="Shape 255" descr="man100.png"/>
          <p:cNvPicPr preferRelativeResize="0"/>
          <p:nvPr/>
        </p:nvPicPr>
        <p:blipFill rotWithShape="1">
          <a:blip r:embed="rId4">
            <a:alphaModFix/>
          </a:blip>
          <a:srcRect/>
          <a:stretch/>
        </p:blipFill>
        <p:spPr>
          <a:xfrm>
            <a:off x="5922719" y="1054688"/>
            <a:ext cx="762606" cy="994256"/>
          </a:xfrm>
          <a:prstGeom prst="rect">
            <a:avLst/>
          </a:prstGeom>
          <a:noFill/>
          <a:ln>
            <a:noFill/>
          </a:ln>
        </p:spPr>
      </p:pic>
      <p:pic>
        <p:nvPicPr>
          <p:cNvPr id="256" name="Shape 256" descr="man100.png"/>
          <p:cNvPicPr preferRelativeResize="0"/>
          <p:nvPr/>
        </p:nvPicPr>
        <p:blipFill rotWithShape="1">
          <a:blip r:embed="rId4">
            <a:alphaModFix/>
          </a:blip>
          <a:srcRect/>
          <a:stretch/>
        </p:blipFill>
        <p:spPr>
          <a:xfrm>
            <a:off x="6621690" y="1054688"/>
            <a:ext cx="762606" cy="994256"/>
          </a:xfrm>
          <a:prstGeom prst="rect">
            <a:avLst/>
          </a:prstGeom>
          <a:noFill/>
          <a:ln>
            <a:noFill/>
          </a:ln>
        </p:spPr>
      </p:pic>
      <p:pic>
        <p:nvPicPr>
          <p:cNvPr id="257" name="Shape 257" descr="man100.png"/>
          <p:cNvPicPr preferRelativeResize="0"/>
          <p:nvPr/>
        </p:nvPicPr>
        <p:blipFill rotWithShape="1">
          <a:blip r:embed="rId4">
            <a:alphaModFix/>
          </a:blip>
          <a:srcRect/>
          <a:stretch/>
        </p:blipFill>
        <p:spPr>
          <a:xfrm>
            <a:off x="7352144" y="1054688"/>
            <a:ext cx="762606" cy="994256"/>
          </a:xfrm>
          <a:prstGeom prst="rect">
            <a:avLst/>
          </a:prstGeom>
          <a:noFill/>
          <a:ln>
            <a:noFill/>
          </a:ln>
        </p:spPr>
      </p:pic>
      <p:pic>
        <p:nvPicPr>
          <p:cNvPr id="258" name="Shape 258" descr="man100.png"/>
          <p:cNvPicPr preferRelativeResize="0"/>
          <p:nvPr/>
        </p:nvPicPr>
        <p:blipFill rotWithShape="1">
          <a:blip r:embed="rId4">
            <a:alphaModFix/>
          </a:blip>
          <a:srcRect/>
          <a:stretch/>
        </p:blipFill>
        <p:spPr>
          <a:xfrm>
            <a:off x="8098674" y="1054688"/>
            <a:ext cx="762606" cy="994256"/>
          </a:xfrm>
          <a:prstGeom prst="rect">
            <a:avLst/>
          </a:prstGeom>
          <a:noFill/>
          <a:ln>
            <a:noFill/>
          </a:ln>
        </p:spPr>
      </p:pic>
      <p:pic>
        <p:nvPicPr>
          <p:cNvPr id="259" name="Shape 259" descr="man100.png"/>
          <p:cNvPicPr preferRelativeResize="0"/>
          <p:nvPr/>
        </p:nvPicPr>
        <p:blipFill rotWithShape="1">
          <a:blip r:embed="rId4">
            <a:alphaModFix/>
          </a:blip>
          <a:srcRect/>
          <a:stretch/>
        </p:blipFill>
        <p:spPr>
          <a:xfrm>
            <a:off x="216512" y="3110279"/>
            <a:ext cx="762606" cy="994256"/>
          </a:xfrm>
          <a:prstGeom prst="rect">
            <a:avLst/>
          </a:prstGeom>
          <a:noFill/>
          <a:ln>
            <a:noFill/>
          </a:ln>
        </p:spPr>
      </p:pic>
      <p:pic>
        <p:nvPicPr>
          <p:cNvPr id="260" name="Shape 260" descr="man100.png"/>
          <p:cNvPicPr preferRelativeResize="0"/>
          <p:nvPr/>
        </p:nvPicPr>
        <p:blipFill rotWithShape="1">
          <a:blip r:embed="rId4">
            <a:alphaModFix/>
          </a:blip>
          <a:srcRect/>
          <a:stretch/>
        </p:blipFill>
        <p:spPr>
          <a:xfrm>
            <a:off x="915483" y="3110279"/>
            <a:ext cx="762606" cy="994256"/>
          </a:xfrm>
          <a:prstGeom prst="rect">
            <a:avLst/>
          </a:prstGeom>
          <a:noFill/>
          <a:ln>
            <a:noFill/>
          </a:ln>
        </p:spPr>
      </p:pic>
      <p:pic>
        <p:nvPicPr>
          <p:cNvPr id="261" name="Shape 261" descr="man100.png"/>
          <p:cNvPicPr preferRelativeResize="0"/>
          <p:nvPr/>
        </p:nvPicPr>
        <p:blipFill rotWithShape="1">
          <a:blip r:embed="rId4">
            <a:alphaModFix/>
          </a:blip>
          <a:srcRect/>
          <a:stretch/>
        </p:blipFill>
        <p:spPr>
          <a:xfrm>
            <a:off x="1645937" y="3110279"/>
            <a:ext cx="762606" cy="994256"/>
          </a:xfrm>
          <a:prstGeom prst="rect">
            <a:avLst/>
          </a:prstGeom>
          <a:noFill/>
          <a:ln>
            <a:noFill/>
          </a:ln>
        </p:spPr>
      </p:pic>
      <p:pic>
        <p:nvPicPr>
          <p:cNvPr id="262" name="Shape 262" descr="man100.png"/>
          <p:cNvPicPr preferRelativeResize="0"/>
          <p:nvPr/>
        </p:nvPicPr>
        <p:blipFill rotWithShape="1">
          <a:blip r:embed="rId4">
            <a:alphaModFix/>
          </a:blip>
          <a:srcRect/>
          <a:stretch/>
        </p:blipFill>
        <p:spPr>
          <a:xfrm>
            <a:off x="2392467" y="3110279"/>
            <a:ext cx="762606" cy="994256"/>
          </a:xfrm>
          <a:prstGeom prst="rect">
            <a:avLst/>
          </a:prstGeom>
          <a:noFill/>
          <a:ln>
            <a:noFill/>
          </a:ln>
        </p:spPr>
      </p:pic>
      <p:pic>
        <p:nvPicPr>
          <p:cNvPr id="263" name="Shape 263" descr="man100.png"/>
          <p:cNvPicPr preferRelativeResize="0"/>
          <p:nvPr/>
        </p:nvPicPr>
        <p:blipFill rotWithShape="1">
          <a:blip r:embed="rId4">
            <a:alphaModFix/>
          </a:blip>
          <a:srcRect/>
          <a:stretch/>
        </p:blipFill>
        <p:spPr>
          <a:xfrm>
            <a:off x="224550" y="4062489"/>
            <a:ext cx="762606" cy="994256"/>
          </a:xfrm>
          <a:prstGeom prst="rect">
            <a:avLst/>
          </a:prstGeom>
          <a:noFill/>
          <a:ln>
            <a:noFill/>
          </a:ln>
        </p:spPr>
      </p:pic>
      <p:pic>
        <p:nvPicPr>
          <p:cNvPr id="264" name="Shape 264" descr="man100.png"/>
          <p:cNvPicPr preferRelativeResize="0"/>
          <p:nvPr/>
        </p:nvPicPr>
        <p:blipFill rotWithShape="1">
          <a:blip r:embed="rId4">
            <a:alphaModFix/>
          </a:blip>
          <a:srcRect/>
          <a:stretch/>
        </p:blipFill>
        <p:spPr>
          <a:xfrm>
            <a:off x="923522" y="4062489"/>
            <a:ext cx="762606" cy="994256"/>
          </a:xfrm>
          <a:prstGeom prst="rect">
            <a:avLst/>
          </a:prstGeom>
          <a:noFill/>
          <a:ln>
            <a:noFill/>
          </a:ln>
        </p:spPr>
      </p:pic>
      <p:pic>
        <p:nvPicPr>
          <p:cNvPr id="265" name="Shape 265" descr="man100.png"/>
          <p:cNvPicPr preferRelativeResize="0"/>
          <p:nvPr/>
        </p:nvPicPr>
        <p:blipFill rotWithShape="1">
          <a:blip r:embed="rId4">
            <a:alphaModFix/>
          </a:blip>
          <a:srcRect/>
          <a:stretch/>
        </p:blipFill>
        <p:spPr>
          <a:xfrm>
            <a:off x="1653975" y="4062489"/>
            <a:ext cx="762606" cy="994256"/>
          </a:xfrm>
          <a:prstGeom prst="rect">
            <a:avLst/>
          </a:prstGeom>
          <a:noFill/>
          <a:ln>
            <a:noFill/>
          </a:ln>
        </p:spPr>
      </p:pic>
      <p:pic>
        <p:nvPicPr>
          <p:cNvPr id="266" name="Shape 266" descr="man100.png"/>
          <p:cNvPicPr preferRelativeResize="0"/>
          <p:nvPr/>
        </p:nvPicPr>
        <p:blipFill rotWithShape="1">
          <a:blip r:embed="rId4">
            <a:alphaModFix/>
          </a:blip>
          <a:srcRect/>
          <a:stretch/>
        </p:blipFill>
        <p:spPr>
          <a:xfrm>
            <a:off x="2400506" y="4062489"/>
            <a:ext cx="762606" cy="994256"/>
          </a:xfrm>
          <a:prstGeom prst="rect">
            <a:avLst/>
          </a:prstGeom>
          <a:noFill/>
          <a:ln>
            <a:noFill/>
          </a:ln>
        </p:spPr>
      </p:pic>
      <p:pic>
        <p:nvPicPr>
          <p:cNvPr id="267" name="Shape 267" descr="man100.png"/>
          <p:cNvPicPr preferRelativeResize="0"/>
          <p:nvPr/>
        </p:nvPicPr>
        <p:blipFill rotWithShape="1">
          <a:blip r:embed="rId4">
            <a:alphaModFix/>
          </a:blip>
          <a:srcRect/>
          <a:stretch/>
        </p:blipFill>
        <p:spPr>
          <a:xfrm>
            <a:off x="3093731" y="3116308"/>
            <a:ext cx="762606" cy="994256"/>
          </a:xfrm>
          <a:prstGeom prst="rect">
            <a:avLst/>
          </a:prstGeom>
          <a:noFill/>
          <a:ln>
            <a:noFill/>
          </a:ln>
        </p:spPr>
      </p:pic>
      <p:pic>
        <p:nvPicPr>
          <p:cNvPr id="268" name="Shape 268" descr="man100.png"/>
          <p:cNvPicPr preferRelativeResize="0"/>
          <p:nvPr/>
        </p:nvPicPr>
        <p:blipFill rotWithShape="1">
          <a:blip r:embed="rId4">
            <a:alphaModFix/>
          </a:blip>
          <a:srcRect/>
          <a:stretch/>
        </p:blipFill>
        <p:spPr>
          <a:xfrm>
            <a:off x="3792702" y="3116308"/>
            <a:ext cx="762606" cy="994256"/>
          </a:xfrm>
          <a:prstGeom prst="rect">
            <a:avLst/>
          </a:prstGeom>
          <a:noFill/>
          <a:ln>
            <a:noFill/>
          </a:ln>
        </p:spPr>
      </p:pic>
      <p:pic>
        <p:nvPicPr>
          <p:cNvPr id="269" name="Shape 269" descr="man100.png"/>
          <p:cNvPicPr preferRelativeResize="0"/>
          <p:nvPr/>
        </p:nvPicPr>
        <p:blipFill rotWithShape="1">
          <a:blip r:embed="rId4">
            <a:alphaModFix/>
          </a:blip>
          <a:srcRect/>
          <a:stretch/>
        </p:blipFill>
        <p:spPr>
          <a:xfrm>
            <a:off x="4523156" y="3116308"/>
            <a:ext cx="762606" cy="994256"/>
          </a:xfrm>
          <a:prstGeom prst="rect">
            <a:avLst/>
          </a:prstGeom>
          <a:noFill/>
          <a:ln>
            <a:noFill/>
          </a:ln>
        </p:spPr>
      </p:pic>
      <p:pic>
        <p:nvPicPr>
          <p:cNvPr id="270" name="Shape 270" descr="man100.png"/>
          <p:cNvPicPr preferRelativeResize="0"/>
          <p:nvPr/>
        </p:nvPicPr>
        <p:blipFill rotWithShape="1">
          <a:blip r:embed="rId4">
            <a:alphaModFix/>
          </a:blip>
          <a:srcRect/>
          <a:stretch/>
        </p:blipFill>
        <p:spPr>
          <a:xfrm>
            <a:off x="5269686" y="3116308"/>
            <a:ext cx="762606" cy="994256"/>
          </a:xfrm>
          <a:prstGeom prst="rect">
            <a:avLst/>
          </a:prstGeom>
          <a:noFill/>
          <a:ln>
            <a:noFill/>
          </a:ln>
        </p:spPr>
      </p:pic>
      <p:pic>
        <p:nvPicPr>
          <p:cNvPr id="271" name="Shape 271" descr="man100.png"/>
          <p:cNvPicPr preferRelativeResize="0"/>
          <p:nvPr/>
        </p:nvPicPr>
        <p:blipFill rotWithShape="1">
          <a:blip r:embed="rId4">
            <a:alphaModFix/>
          </a:blip>
          <a:srcRect/>
          <a:stretch/>
        </p:blipFill>
        <p:spPr>
          <a:xfrm>
            <a:off x="3101769" y="4068518"/>
            <a:ext cx="762606" cy="994256"/>
          </a:xfrm>
          <a:prstGeom prst="rect">
            <a:avLst/>
          </a:prstGeom>
          <a:noFill/>
          <a:ln>
            <a:noFill/>
          </a:ln>
        </p:spPr>
      </p:pic>
      <p:pic>
        <p:nvPicPr>
          <p:cNvPr id="272" name="Shape 272" descr="man100.png"/>
          <p:cNvPicPr preferRelativeResize="0"/>
          <p:nvPr/>
        </p:nvPicPr>
        <p:blipFill rotWithShape="1">
          <a:blip r:embed="rId4">
            <a:alphaModFix/>
          </a:blip>
          <a:srcRect/>
          <a:stretch/>
        </p:blipFill>
        <p:spPr>
          <a:xfrm>
            <a:off x="3800741" y="4068518"/>
            <a:ext cx="762606" cy="994256"/>
          </a:xfrm>
          <a:prstGeom prst="rect">
            <a:avLst/>
          </a:prstGeom>
          <a:noFill/>
          <a:ln>
            <a:noFill/>
          </a:ln>
        </p:spPr>
      </p:pic>
      <p:pic>
        <p:nvPicPr>
          <p:cNvPr id="273" name="Shape 273" descr="man100.png"/>
          <p:cNvPicPr preferRelativeResize="0"/>
          <p:nvPr/>
        </p:nvPicPr>
        <p:blipFill rotWithShape="1">
          <a:blip r:embed="rId4">
            <a:alphaModFix/>
          </a:blip>
          <a:srcRect/>
          <a:stretch/>
        </p:blipFill>
        <p:spPr>
          <a:xfrm>
            <a:off x="4531194" y="4068518"/>
            <a:ext cx="762606" cy="994256"/>
          </a:xfrm>
          <a:prstGeom prst="rect">
            <a:avLst/>
          </a:prstGeom>
          <a:noFill/>
          <a:ln>
            <a:noFill/>
          </a:ln>
        </p:spPr>
      </p:pic>
      <p:pic>
        <p:nvPicPr>
          <p:cNvPr id="274" name="Shape 274" descr="man100.png"/>
          <p:cNvPicPr preferRelativeResize="0"/>
          <p:nvPr/>
        </p:nvPicPr>
        <p:blipFill rotWithShape="1">
          <a:blip r:embed="rId4">
            <a:alphaModFix/>
          </a:blip>
          <a:srcRect/>
          <a:stretch/>
        </p:blipFill>
        <p:spPr>
          <a:xfrm>
            <a:off x="5277725" y="4068518"/>
            <a:ext cx="762606" cy="994256"/>
          </a:xfrm>
          <a:prstGeom prst="rect">
            <a:avLst/>
          </a:prstGeom>
          <a:noFill/>
          <a:ln>
            <a:noFill/>
          </a:ln>
        </p:spPr>
      </p:pic>
      <p:pic>
        <p:nvPicPr>
          <p:cNvPr id="275" name="Shape 275" descr="man100.png"/>
          <p:cNvPicPr preferRelativeResize="0"/>
          <p:nvPr/>
        </p:nvPicPr>
        <p:blipFill rotWithShape="1">
          <a:blip r:embed="rId4">
            <a:alphaModFix/>
          </a:blip>
          <a:srcRect/>
          <a:stretch/>
        </p:blipFill>
        <p:spPr>
          <a:xfrm>
            <a:off x="5962910" y="3116308"/>
            <a:ext cx="762606" cy="994256"/>
          </a:xfrm>
          <a:prstGeom prst="rect">
            <a:avLst/>
          </a:prstGeom>
          <a:noFill/>
          <a:ln>
            <a:noFill/>
          </a:ln>
        </p:spPr>
      </p:pic>
      <p:pic>
        <p:nvPicPr>
          <p:cNvPr id="276" name="Shape 276" descr="man100.png"/>
          <p:cNvPicPr preferRelativeResize="0"/>
          <p:nvPr/>
        </p:nvPicPr>
        <p:blipFill rotWithShape="1">
          <a:blip r:embed="rId4">
            <a:alphaModFix/>
          </a:blip>
          <a:srcRect/>
          <a:stretch/>
        </p:blipFill>
        <p:spPr>
          <a:xfrm>
            <a:off x="6661880" y="3116308"/>
            <a:ext cx="762606" cy="994256"/>
          </a:xfrm>
          <a:prstGeom prst="rect">
            <a:avLst/>
          </a:prstGeom>
          <a:noFill/>
          <a:ln>
            <a:noFill/>
          </a:ln>
        </p:spPr>
      </p:pic>
      <p:pic>
        <p:nvPicPr>
          <p:cNvPr id="277" name="Shape 277" descr="man100.png"/>
          <p:cNvPicPr preferRelativeResize="0"/>
          <p:nvPr/>
        </p:nvPicPr>
        <p:blipFill rotWithShape="1">
          <a:blip r:embed="rId4">
            <a:alphaModFix/>
          </a:blip>
          <a:srcRect/>
          <a:stretch/>
        </p:blipFill>
        <p:spPr>
          <a:xfrm>
            <a:off x="7392335" y="3116308"/>
            <a:ext cx="762606" cy="994256"/>
          </a:xfrm>
          <a:prstGeom prst="rect">
            <a:avLst/>
          </a:prstGeom>
          <a:noFill/>
          <a:ln>
            <a:noFill/>
          </a:ln>
        </p:spPr>
      </p:pic>
      <p:pic>
        <p:nvPicPr>
          <p:cNvPr id="278" name="Shape 278" descr="man100.png"/>
          <p:cNvPicPr preferRelativeResize="0"/>
          <p:nvPr/>
        </p:nvPicPr>
        <p:blipFill rotWithShape="1">
          <a:blip r:embed="rId4">
            <a:alphaModFix/>
          </a:blip>
          <a:srcRect/>
          <a:stretch/>
        </p:blipFill>
        <p:spPr>
          <a:xfrm>
            <a:off x="8138864" y="3116308"/>
            <a:ext cx="762606" cy="994256"/>
          </a:xfrm>
          <a:prstGeom prst="rect">
            <a:avLst/>
          </a:prstGeom>
          <a:noFill/>
          <a:ln>
            <a:noFill/>
          </a:ln>
        </p:spPr>
      </p:pic>
      <p:pic>
        <p:nvPicPr>
          <p:cNvPr id="279" name="Shape 279" descr="man100.png"/>
          <p:cNvPicPr preferRelativeResize="0"/>
          <p:nvPr/>
        </p:nvPicPr>
        <p:blipFill rotWithShape="1">
          <a:blip r:embed="rId4">
            <a:alphaModFix/>
          </a:blip>
          <a:srcRect/>
          <a:stretch/>
        </p:blipFill>
        <p:spPr>
          <a:xfrm>
            <a:off x="5970947" y="4068518"/>
            <a:ext cx="762606" cy="994256"/>
          </a:xfrm>
          <a:prstGeom prst="rect">
            <a:avLst/>
          </a:prstGeom>
          <a:noFill/>
          <a:ln>
            <a:noFill/>
          </a:ln>
        </p:spPr>
      </p:pic>
      <p:pic>
        <p:nvPicPr>
          <p:cNvPr id="280" name="Shape 280" descr="man100.png"/>
          <p:cNvPicPr preferRelativeResize="0"/>
          <p:nvPr/>
        </p:nvPicPr>
        <p:blipFill rotWithShape="1">
          <a:blip r:embed="rId4">
            <a:alphaModFix/>
          </a:blip>
          <a:srcRect/>
          <a:stretch/>
        </p:blipFill>
        <p:spPr>
          <a:xfrm>
            <a:off x="6669918" y="4068518"/>
            <a:ext cx="762606" cy="994256"/>
          </a:xfrm>
          <a:prstGeom prst="rect">
            <a:avLst/>
          </a:prstGeom>
          <a:noFill/>
          <a:ln>
            <a:noFill/>
          </a:ln>
        </p:spPr>
      </p:pic>
      <p:pic>
        <p:nvPicPr>
          <p:cNvPr id="281" name="Shape 281" descr="man100.png"/>
          <p:cNvPicPr preferRelativeResize="0"/>
          <p:nvPr/>
        </p:nvPicPr>
        <p:blipFill rotWithShape="1">
          <a:blip r:embed="rId4">
            <a:alphaModFix/>
          </a:blip>
          <a:srcRect/>
          <a:stretch/>
        </p:blipFill>
        <p:spPr>
          <a:xfrm>
            <a:off x="7400372" y="4068518"/>
            <a:ext cx="762606" cy="994256"/>
          </a:xfrm>
          <a:prstGeom prst="rect">
            <a:avLst/>
          </a:prstGeom>
          <a:noFill/>
          <a:ln>
            <a:noFill/>
          </a:ln>
        </p:spPr>
      </p:pic>
      <p:pic>
        <p:nvPicPr>
          <p:cNvPr id="282" name="Shape 282" descr="man100.png"/>
          <p:cNvPicPr preferRelativeResize="0"/>
          <p:nvPr/>
        </p:nvPicPr>
        <p:blipFill rotWithShape="1">
          <a:blip r:embed="rId4">
            <a:alphaModFix/>
          </a:blip>
          <a:srcRect/>
          <a:stretch/>
        </p:blipFill>
        <p:spPr>
          <a:xfrm>
            <a:off x="8146902" y="4068518"/>
            <a:ext cx="762606" cy="994256"/>
          </a:xfrm>
          <a:prstGeom prst="rect">
            <a:avLst/>
          </a:prstGeom>
          <a:noFill/>
          <a:ln>
            <a:noFill/>
          </a:ln>
        </p:spPr>
      </p:pic>
      <p:sp>
        <p:nvSpPr>
          <p:cNvPr id="283" name="Shape 283"/>
          <p:cNvSpPr txBox="1"/>
          <p:nvPr/>
        </p:nvSpPr>
        <p:spPr>
          <a:xfrm>
            <a:off x="7005482" y="4954664"/>
            <a:ext cx="1418400" cy="226800"/>
          </a:xfrm>
          <a:prstGeom prst="rect">
            <a:avLst/>
          </a:prstGeom>
          <a:noFill/>
          <a:ln>
            <a:noFill/>
          </a:ln>
        </p:spPr>
        <p:txBody>
          <a:bodyPr spcFirstLastPara="1" wrap="square" lIns="81625" tIns="40800" rIns="81625" bIns="40800" anchor="t" anchorCtr="0">
            <a:noAutofit/>
          </a:bodyPr>
          <a:lstStyle/>
          <a:p>
            <a:pPr marL="0" marR="0" lvl="0" indent="0" algn="l" rtl="0">
              <a:lnSpc>
                <a:spcPct val="100000"/>
              </a:lnSpc>
              <a:spcBef>
                <a:spcPts val="0"/>
              </a:spcBef>
              <a:spcAft>
                <a:spcPts val="0"/>
              </a:spcAft>
              <a:buClr>
                <a:srgbClr val="000000"/>
              </a:buClr>
              <a:buSzPts val="938"/>
              <a:buFont typeface="Calibri"/>
              <a:buNone/>
            </a:pPr>
            <a:r>
              <a:rPr lang="en-US" sz="938" b="0" i="0" u="none" strike="noStrike" cap="none">
                <a:solidFill>
                  <a:srgbClr val="000000"/>
                </a:solidFill>
                <a:latin typeface="Calibri"/>
                <a:ea typeface="Calibri"/>
                <a:cs typeface="Calibri"/>
                <a:sym typeface="Calibri"/>
              </a:rPr>
              <a:t>http://openedgroup.org/ </a:t>
            </a:r>
            <a:endParaRPr/>
          </a:p>
        </p:txBody>
      </p:sp>
      <p:pic>
        <p:nvPicPr>
          <p:cNvPr id="284" name="Shape 284" descr="by80x15.png"/>
          <p:cNvPicPr preferRelativeResize="0"/>
          <p:nvPr/>
        </p:nvPicPr>
        <p:blipFill rotWithShape="1">
          <a:blip r:embed="rId5">
            <a:alphaModFix/>
          </a:blip>
          <a:srcRect/>
          <a:stretch/>
        </p:blipFill>
        <p:spPr>
          <a:xfrm>
            <a:off x="8433557" y="5043593"/>
            <a:ext cx="710444" cy="9990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Shape 290" descr="background.jpg"/>
          <p:cNvPicPr preferRelativeResize="0"/>
          <p:nvPr/>
        </p:nvPicPr>
        <p:blipFill rotWithShape="1">
          <a:blip r:embed="rId3">
            <a:alphaModFix/>
          </a:blip>
          <a:srcRect/>
          <a:stretch/>
        </p:blipFill>
        <p:spPr>
          <a:xfrm>
            <a:off x="0" y="9526"/>
            <a:ext cx="9065133" cy="5114322"/>
          </a:xfrm>
          <a:prstGeom prst="rect">
            <a:avLst/>
          </a:prstGeom>
          <a:noFill/>
          <a:ln>
            <a:noFill/>
          </a:ln>
        </p:spPr>
      </p:pic>
      <p:sp>
        <p:nvSpPr>
          <p:cNvPr id="291" name="Shape 291"/>
          <p:cNvSpPr/>
          <p:nvPr/>
        </p:nvSpPr>
        <p:spPr>
          <a:xfrm>
            <a:off x="142709" y="2086556"/>
            <a:ext cx="8790900" cy="963300"/>
          </a:xfrm>
          <a:prstGeom prst="rect">
            <a:avLst/>
          </a:prstGeom>
          <a:noFill/>
          <a:ln w="9525" cap="flat" cmpd="sng">
            <a:solidFill>
              <a:srgbClr val="7F7F7F"/>
            </a:solidFill>
            <a:prstDash val="solid"/>
            <a:round/>
            <a:headEnd type="none" w="sm" len="sm"/>
            <a:tailEnd type="none" w="sm" len="sm"/>
          </a:ln>
        </p:spPr>
        <p:txBody>
          <a:bodyPr spcFirstLastPara="1" wrap="square" lIns="81625" tIns="40800" rIns="81625" bIns="40800" anchor="ctr" anchorCtr="0">
            <a:noAutofit/>
          </a:bodyPr>
          <a:lstStyle/>
          <a:p>
            <a:pPr marL="0" marR="0" lvl="0" indent="0" algn="ctr" rtl="0">
              <a:lnSpc>
                <a:spcPct val="100000"/>
              </a:lnSpc>
              <a:spcBef>
                <a:spcPts val="0"/>
              </a:spcBef>
              <a:spcAft>
                <a:spcPts val="0"/>
              </a:spcAft>
              <a:buClr>
                <a:srgbClr val="FF0000"/>
              </a:buClr>
              <a:buSzPts val="3938"/>
              <a:buFont typeface="Arial"/>
              <a:buNone/>
            </a:pPr>
            <a:r>
              <a:rPr lang="en-US" sz="3938" b="1" i="0" u="none" strike="noStrike" cap="none">
                <a:solidFill>
                  <a:srgbClr val="FF0000"/>
                </a:solidFill>
                <a:latin typeface="Arial"/>
                <a:ea typeface="Arial"/>
                <a:cs typeface="Arial"/>
                <a:sym typeface="Arial"/>
              </a:rPr>
              <a:t>95% Same or Better</a:t>
            </a:r>
            <a:r>
              <a:rPr lang="en-US" sz="3938" b="1" i="0" u="none" strike="noStrike" cap="none">
                <a:solidFill>
                  <a:srgbClr val="4F81BD"/>
                </a:solidFill>
                <a:latin typeface="Arial"/>
                <a:ea typeface="Arial"/>
                <a:cs typeface="Arial"/>
                <a:sym typeface="Arial"/>
              </a:rPr>
              <a:t> </a:t>
            </a:r>
            <a:r>
              <a:rPr lang="en-US" sz="3938" b="0" i="0" u="none" strike="noStrike" cap="none">
                <a:solidFill>
                  <a:srgbClr val="000000"/>
                </a:solidFill>
                <a:latin typeface="Arial"/>
                <a:ea typeface="Arial"/>
                <a:cs typeface="Arial"/>
                <a:sym typeface="Arial"/>
              </a:rPr>
              <a:t>Outcomes</a:t>
            </a:r>
            <a:endParaRPr/>
          </a:p>
        </p:txBody>
      </p:sp>
      <p:pic>
        <p:nvPicPr>
          <p:cNvPr id="292" name="Shape 292" descr="man100.png"/>
          <p:cNvPicPr preferRelativeResize="0"/>
          <p:nvPr/>
        </p:nvPicPr>
        <p:blipFill rotWithShape="1">
          <a:blip r:embed="rId4">
            <a:alphaModFix/>
          </a:blip>
          <a:srcRect/>
          <a:stretch/>
        </p:blipFill>
        <p:spPr>
          <a:xfrm>
            <a:off x="168284" y="96450"/>
            <a:ext cx="762606" cy="994256"/>
          </a:xfrm>
          <a:prstGeom prst="rect">
            <a:avLst/>
          </a:prstGeom>
          <a:noFill/>
          <a:ln>
            <a:noFill/>
          </a:ln>
        </p:spPr>
      </p:pic>
      <p:pic>
        <p:nvPicPr>
          <p:cNvPr id="293" name="Shape 293" descr="man100.png"/>
          <p:cNvPicPr preferRelativeResize="0"/>
          <p:nvPr/>
        </p:nvPicPr>
        <p:blipFill rotWithShape="1">
          <a:blip r:embed="rId4">
            <a:alphaModFix/>
          </a:blip>
          <a:srcRect/>
          <a:stretch/>
        </p:blipFill>
        <p:spPr>
          <a:xfrm>
            <a:off x="867255" y="96450"/>
            <a:ext cx="762606" cy="994256"/>
          </a:xfrm>
          <a:prstGeom prst="rect">
            <a:avLst/>
          </a:prstGeom>
          <a:noFill/>
          <a:ln>
            <a:noFill/>
          </a:ln>
        </p:spPr>
      </p:pic>
      <p:pic>
        <p:nvPicPr>
          <p:cNvPr id="294" name="Shape 294" descr="man100.png"/>
          <p:cNvPicPr preferRelativeResize="0"/>
          <p:nvPr/>
        </p:nvPicPr>
        <p:blipFill rotWithShape="1">
          <a:blip r:embed="rId4">
            <a:alphaModFix/>
          </a:blip>
          <a:srcRect/>
          <a:stretch/>
        </p:blipFill>
        <p:spPr>
          <a:xfrm>
            <a:off x="1597709" y="96450"/>
            <a:ext cx="762606" cy="994256"/>
          </a:xfrm>
          <a:prstGeom prst="rect">
            <a:avLst/>
          </a:prstGeom>
          <a:noFill/>
          <a:ln>
            <a:noFill/>
          </a:ln>
        </p:spPr>
      </p:pic>
      <p:pic>
        <p:nvPicPr>
          <p:cNvPr id="295" name="Shape 295" descr="man100.png"/>
          <p:cNvPicPr preferRelativeResize="0"/>
          <p:nvPr/>
        </p:nvPicPr>
        <p:blipFill rotWithShape="1">
          <a:blip r:embed="rId4">
            <a:alphaModFix/>
          </a:blip>
          <a:srcRect/>
          <a:stretch/>
        </p:blipFill>
        <p:spPr>
          <a:xfrm>
            <a:off x="2344239" y="96450"/>
            <a:ext cx="762606" cy="994256"/>
          </a:xfrm>
          <a:prstGeom prst="rect">
            <a:avLst/>
          </a:prstGeom>
          <a:noFill/>
          <a:ln>
            <a:noFill/>
          </a:ln>
        </p:spPr>
      </p:pic>
      <p:pic>
        <p:nvPicPr>
          <p:cNvPr id="296" name="Shape 296" descr="man100.png"/>
          <p:cNvPicPr preferRelativeResize="0"/>
          <p:nvPr/>
        </p:nvPicPr>
        <p:blipFill rotWithShape="1">
          <a:blip r:embed="rId4">
            <a:alphaModFix/>
          </a:blip>
          <a:srcRect/>
          <a:stretch/>
        </p:blipFill>
        <p:spPr>
          <a:xfrm>
            <a:off x="176322" y="1048660"/>
            <a:ext cx="762606" cy="994256"/>
          </a:xfrm>
          <a:prstGeom prst="rect">
            <a:avLst/>
          </a:prstGeom>
          <a:noFill/>
          <a:ln>
            <a:noFill/>
          </a:ln>
        </p:spPr>
      </p:pic>
      <p:pic>
        <p:nvPicPr>
          <p:cNvPr id="297" name="Shape 297" descr="man100.png"/>
          <p:cNvPicPr preferRelativeResize="0"/>
          <p:nvPr/>
        </p:nvPicPr>
        <p:blipFill rotWithShape="1">
          <a:blip r:embed="rId4">
            <a:alphaModFix/>
          </a:blip>
          <a:srcRect/>
          <a:stretch/>
        </p:blipFill>
        <p:spPr>
          <a:xfrm>
            <a:off x="875294" y="1048660"/>
            <a:ext cx="762606" cy="994256"/>
          </a:xfrm>
          <a:prstGeom prst="rect">
            <a:avLst/>
          </a:prstGeom>
          <a:noFill/>
          <a:ln>
            <a:noFill/>
          </a:ln>
        </p:spPr>
      </p:pic>
      <p:pic>
        <p:nvPicPr>
          <p:cNvPr id="298" name="Shape 298" descr="man100.png"/>
          <p:cNvPicPr preferRelativeResize="0"/>
          <p:nvPr/>
        </p:nvPicPr>
        <p:blipFill rotWithShape="1">
          <a:blip r:embed="rId4">
            <a:alphaModFix/>
          </a:blip>
          <a:srcRect/>
          <a:stretch/>
        </p:blipFill>
        <p:spPr>
          <a:xfrm>
            <a:off x="1605747" y="1048660"/>
            <a:ext cx="762606" cy="994256"/>
          </a:xfrm>
          <a:prstGeom prst="rect">
            <a:avLst/>
          </a:prstGeom>
          <a:noFill/>
          <a:ln>
            <a:noFill/>
          </a:ln>
        </p:spPr>
      </p:pic>
      <p:pic>
        <p:nvPicPr>
          <p:cNvPr id="299" name="Shape 299" descr="man100.png"/>
          <p:cNvPicPr preferRelativeResize="0"/>
          <p:nvPr/>
        </p:nvPicPr>
        <p:blipFill rotWithShape="1">
          <a:blip r:embed="rId4">
            <a:alphaModFix/>
          </a:blip>
          <a:srcRect/>
          <a:stretch/>
        </p:blipFill>
        <p:spPr>
          <a:xfrm>
            <a:off x="2352278" y="1048660"/>
            <a:ext cx="762606" cy="994256"/>
          </a:xfrm>
          <a:prstGeom prst="rect">
            <a:avLst/>
          </a:prstGeom>
          <a:noFill/>
          <a:ln>
            <a:noFill/>
          </a:ln>
        </p:spPr>
      </p:pic>
      <p:pic>
        <p:nvPicPr>
          <p:cNvPr id="300" name="Shape 300" descr="man100.png"/>
          <p:cNvPicPr preferRelativeResize="0"/>
          <p:nvPr/>
        </p:nvPicPr>
        <p:blipFill rotWithShape="1">
          <a:blip r:embed="rId4">
            <a:alphaModFix/>
          </a:blip>
          <a:srcRect/>
          <a:stretch/>
        </p:blipFill>
        <p:spPr>
          <a:xfrm>
            <a:off x="3045503" y="102479"/>
            <a:ext cx="762606" cy="994256"/>
          </a:xfrm>
          <a:prstGeom prst="rect">
            <a:avLst/>
          </a:prstGeom>
          <a:noFill/>
          <a:ln>
            <a:noFill/>
          </a:ln>
        </p:spPr>
      </p:pic>
      <p:pic>
        <p:nvPicPr>
          <p:cNvPr id="301" name="Shape 301" descr="man100.png"/>
          <p:cNvPicPr preferRelativeResize="0"/>
          <p:nvPr/>
        </p:nvPicPr>
        <p:blipFill rotWithShape="1">
          <a:blip r:embed="rId4">
            <a:alphaModFix/>
          </a:blip>
          <a:srcRect/>
          <a:stretch/>
        </p:blipFill>
        <p:spPr>
          <a:xfrm>
            <a:off x="3744474" y="102479"/>
            <a:ext cx="762606" cy="994256"/>
          </a:xfrm>
          <a:prstGeom prst="rect">
            <a:avLst/>
          </a:prstGeom>
          <a:noFill/>
          <a:ln>
            <a:noFill/>
          </a:ln>
        </p:spPr>
      </p:pic>
      <p:pic>
        <p:nvPicPr>
          <p:cNvPr id="302" name="Shape 302" descr="man100.png"/>
          <p:cNvPicPr preferRelativeResize="0"/>
          <p:nvPr/>
        </p:nvPicPr>
        <p:blipFill rotWithShape="1">
          <a:blip r:embed="rId4">
            <a:alphaModFix/>
          </a:blip>
          <a:srcRect/>
          <a:stretch/>
        </p:blipFill>
        <p:spPr>
          <a:xfrm>
            <a:off x="4474928" y="102479"/>
            <a:ext cx="762606" cy="994256"/>
          </a:xfrm>
          <a:prstGeom prst="rect">
            <a:avLst/>
          </a:prstGeom>
          <a:noFill/>
          <a:ln>
            <a:noFill/>
          </a:ln>
        </p:spPr>
      </p:pic>
      <p:pic>
        <p:nvPicPr>
          <p:cNvPr id="303" name="Shape 303" descr="man100.png"/>
          <p:cNvPicPr preferRelativeResize="0"/>
          <p:nvPr/>
        </p:nvPicPr>
        <p:blipFill rotWithShape="1">
          <a:blip r:embed="rId4">
            <a:alphaModFix/>
          </a:blip>
          <a:srcRect/>
          <a:stretch/>
        </p:blipFill>
        <p:spPr>
          <a:xfrm>
            <a:off x="5221458" y="102479"/>
            <a:ext cx="762606" cy="994256"/>
          </a:xfrm>
          <a:prstGeom prst="rect">
            <a:avLst/>
          </a:prstGeom>
          <a:noFill/>
          <a:ln>
            <a:noFill/>
          </a:ln>
        </p:spPr>
      </p:pic>
      <p:pic>
        <p:nvPicPr>
          <p:cNvPr id="304" name="Shape 304" descr="man100.png"/>
          <p:cNvPicPr preferRelativeResize="0"/>
          <p:nvPr/>
        </p:nvPicPr>
        <p:blipFill rotWithShape="1">
          <a:blip r:embed="rId4">
            <a:alphaModFix/>
          </a:blip>
          <a:srcRect/>
          <a:stretch/>
        </p:blipFill>
        <p:spPr>
          <a:xfrm>
            <a:off x="3053541" y="1054688"/>
            <a:ext cx="762606" cy="994256"/>
          </a:xfrm>
          <a:prstGeom prst="rect">
            <a:avLst/>
          </a:prstGeom>
          <a:noFill/>
          <a:ln>
            <a:noFill/>
          </a:ln>
        </p:spPr>
      </p:pic>
      <p:pic>
        <p:nvPicPr>
          <p:cNvPr id="305" name="Shape 305" descr="man100.png"/>
          <p:cNvPicPr preferRelativeResize="0"/>
          <p:nvPr/>
        </p:nvPicPr>
        <p:blipFill rotWithShape="1">
          <a:blip r:embed="rId4">
            <a:alphaModFix/>
          </a:blip>
          <a:srcRect/>
          <a:stretch/>
        </p:blipFill>
        <p:spPr>
          <a:xfrm>
            <a:off x="3752513" y="1054688"/>
            <a:ext cx="762606" cy="994256"/>
          </a:xfrm>
          <a:prstGeom prst="rect">
            <a:avLst/>
          </a:prstGeom>
          <a:noFill/>
          <a:ln>
            <a:noFill/>
          </a:ln>
        </p:spPr>
      </p:pic>
      <p:pic>
        <p:nvPicPr>
          <p:cNvPr id="306" name="Shape 306" descr="man100.png"/>
          <p:cNvPicPr preferRelativeResize="0"/>
          <p:nvPr/>
        </p:nvPicPr>
        <p:blipFill rotWithShape="1">
          <a:blip r:embed="rId4">
            <a:alphaModFix/>
          </a:blip>
          <a:srcRect/>
          <a:stretch/>
        </p:blipFill>
        <p:spPr>
          <a:xfrm>
            <a:off x="4482966" y="1054688"/>
            <a:ext cx="762606" cy="994256"/>
          </a:xfrm>
          <a:prstGeom prst="rect">
            <a:avLst/>
          </a:prstGeom>
          <a:noFill/>
          <a:ln>
            <a:noFill/>
          </a:ln>
        </p:spPr>
      </p:pic>
      <p:pic>
        <p:nvPicPr>
          <p:cNvPr id="307" name="Shape 307" descr="man100.png"/>
          <p:cNvPicPr preferRelativeResize="0"/>
          <p:nvPr/>
        </p:nvPicPr>
        <p:blipFill rotWithShape="1">
          <a:blip r:embed="rId4">
            <a:alphaModFix/>
          </a:blip>
          <a:srcRect/>
          <a:stretch/>
        </p:blipFill>
        <p:spPr>
          <a:xfrm>
            <a:off x="5229497" y="1054688"/>
            <a:ext cx="762606" cy="994256"/>
          </a:xfrm>
          <a:prstGeom prst="rect">
            <a:avLst/>
          </a:prstGeom>
          <a:noFill/>
          <a:ln>
            <a:noFill/>
          </a:ln>
        </p:spPr>
      </p:pic>
      <p:pic>
        <p:nvPicPr>
          <p:cNvPr id="308" name="Shape 308" descr="man100.png"/>
          <p:cNvPicPr preferRelativeResize="0"/>
          <p:nvPr/>
        </p:nvPicPr>
        <p:blipFill rotWithShape="1">
          <a:blip r:embed="rId4">
            <a:alphaModFix/>
          </a:blip>
          <a:srcRect/>
          <a:stretch/>
        </p:blipFill>
        <p:spPr>
          <a:xfrm>
            <a:off x="5914682" y="102479"/>
            <a:ext cx="762606" cy="994256"/>
          </a:xfrm>
          <a:prstGeom prst="rect">
            <a:avLst/>
          </a:prstGeom>
          <a:noFill/>
          <a:ln>
            <a:noFill/>
          </a:ln>
        </p:spPr>
      </p:pic>
      <p:pic>
        <p:nvPicPr>
          <p:cNvPr id="309" name="Shape 309" descr="man100.png"/>
          <p:cNvPicPr preferRelativeResize="0"/>
          <p:nvPr/>
        </p:nvPicPr>
        <p:blipFill rotWithShape="1">
          <a:blip r:embed="rId4">
            <a:alphaModFix/>
          </a:blip>
          <a:srcRect/>
          <a:stretch/>
        </p:blipFill>
        <p:spPr>
          <a:xfrm>
            <a:off x="6613652" y="102479"/>
            <a:ext cx="762606" cy="994256"/>
          </a:xfrm>
          <a:prstGeom prst="rect">
            <a:avLst/>
          </a:prstGeom>
          <a:noFill/>
          <a:ln>
            <a:noFill/>
          </a:ln>
        </p:spPr>
      </p:pic>
      <p:pic>
        <p:nvPicPr>
          <p:cNvPr id="310" name="Shape 310" descr="man100.png"/>
          <p:cNvPicPr preferRelativeResize="0"/>
          <p:nvPr/>
        </p:nvPicPr>
        <p:blipFill rotWithShape="1">
          <a:blip r:embed="rId4">
            <a:alphaModFix/>
          </a:blip>
          <a:srcRect/>
          <a:stretch/>
        </p:blipFill>
        <p:spPr>
          <a:xfrm>
            <a:off x="7344107" y="102479"/>
            <a:ext cx="762606" cy="994256"/>
          </a:xfrm>
          <a:prstGeom prst="rect">
            <a:avLst/>
          </a:prstGeom>
          <a:noFill/>
          <a:ln>
            <a:noFill/>
          </a:ln>
        </p:spPr>
      </p:pic>
      <p:pic>
        <p:nvPicPr>
          <p:cNvPr id="311" name="Shape 311" descr="man100.png"/>
          <p:cNvPicPr preferRelativeResize="0"/>
          <p:nvPr/>
        </p:nvPicPr>
        <p:blipFill rotWithShape="1">
          <a:blip r:embed="rId4">
            <a:alphaModFix/>
          </a:blip>
          <a:srcRect/>
          <a:stretch/>
        </p:blipFill>
        <p:spPr>
          <a:xfrm>
            <a:off x="8090636" y="102479"/>
            <a:ext cx="762606" cy="994256"/>
          </a:xfrm>
          <a:prstGeom prst="rect">
            <a:avLst/>
          </a:prstGeom>
          <a:noFill/>
          <a:ln>
            <a:noFill/>
          </a:ln>
        </p:spPr>
      </p:pic>
      <p:pic>
        <p:nvPicPr>
          <p:cNvPr id="312" name="Shape 312" descr="man100.png"/>
          <p:cNvPicPr preferRelativeResize="0"/>
          <p:nvPr/>
        </p:nvPicPr>
        <p:blipFill rotWithShape="1">
          <a:blip r:embed="rId4">
            <a:alphaModFix/>
          </a:blip>
          <a:srcRect/>
          <a:stretch/>
        </p:blipFill>
        <p:spPr>
          <a:xfrm>
            <a:off x="5922719" y="1054688"/>
            <a:ext cx="762606" cy="994256"/>
          </a:xfrm>
          <a:prstGeom prst="rect">
            <a:avLst/>
          </a:prstGeom>
          <a:noFill/>
          <a:ln>
            <a:noFill/>
          </a:ln>
        </p:spPr>
      </p:pic>
      <p:pic>
        <p:nvPicPr>
          <p:cNvPr id="313" name="Shape 313" descr="man100.png"/>
          <p:cNvPicPr preferRelativeResize="0"/>
          <p:nvPr/>
        </p:nvPicPr>
        <p:blipFill rotWithShape="1">
          <a:blip r:embed="rId4">
            <a:alphaModFix/>
          </a:blip>
          <a:srcRect/>
          <a:stretch/>
        </p:blipFill>
        <p:spPr>
          <a:xfrm>
            <a:off x="6621690" y="1054688"/>
            <a:ext cx="762606" cy="994256"/>
          </a:xfrm>
          <a:prstGeom prst="rect">
            <a:avLst/>
          </a:prstGeom>
          <a:noFill/>
          <a:ln>
            <a:noFill/>
          </a:ln>
        </p:spPr>
      </p:pic>
      <p:pic>
        <p:nvPicPr>
          <p:cNvPr id="314" name="Shape 314" descr="man100.png"/>
          <p:cNvPicPr preferRelativeResize="0"/>
          <p:nvPr/>
        </p:nvPicPr>
        <p:blipFill rotWithShape="1">
          <a:blip r:embed="rId4">
            <a:alphaModFix/>
          </a:blip>
          <a:srcRect/>
          <a:stretch/>
        </p:blipFill>
        <p:spPr>
          <a:xfrm>
            <a:off x="7352144" y="1054688"/>
            <a:ext cx="762606" cy="994256"/>
          </a:xfrm>
          <a:prstGeom prst="rect">
            <a:avLst/>
          </a:prstGeom>
          <a:noFill/>
          <a:ln>
            <a:noFill/>
          </a:ln>
        </p:spPr>
      </p:pic>
      <p:pic>
        <p:nvPicPr>
          <p:cNvPr id="315" name="Shape 315" descr="man100.png"/>
          <p:cNvPicPr preferRelativeResize="0"/>
          <p:nvPr/>
        </p:nvPicPr>
        <p:blipFill rotWithShape="1">
          <a:blip r:embed="rId4">
            <a:alphaModFix/>
          </a:blip>
          <a:srcRect/>
          <a:stretch/>
        </p:blipFill>
        <p:spPr>
          <a:xfrm>
            <a:off x="8098674" y="1054688"/>
            <a:ext cx="762606" cy="994256"/>
          </a:xfrm>
          <a:prstGeom prst="rect">
            <a:avLst/>
          </a:prstGeom>
          <a:noFill/>
          <a:ln>
            <a:noFill/>
          </a:ln>
        </p:spPr>
      </p:pic>
      <p:pic>
        <p:nvPicPr>
          <p:cNvPr id="316" name="Shape 316" descr="man100.png"/>
          <p:cNvPicPr preferRelativeResize="0"/>
          <p:nvPr/>
        </p:nvPicPr>
        <p:blipFill rotWithShape="1">
          <a:blip r:embed="rId4">
            <a:alphaModFix/>
          </a:blip>
          <a:srcRect/>
          <a:stretch/>
        </p:blipFill>
        <p:spPr>
          <a:xfrm>
            <a:off x="216512" y="3110279"/>
            <a:ext cx="762606" cy="994256"/>
          </a:xfrm>
          <a:prstGeom prst="rect">
            <a:avLst/>
          </a:prstGeom>
          <a:noFill/>
          <a:ln>
            <a:noFill/>
          </a:ln>
        </p:spPr>
      </p:pic>
      <p:pic>
        <p:nvPicPr>
          <p:cNvPr id="317" name="Shape 317" descr="man100.png"/>
          <p:cNvPicPr preferRelativeResize="0"/>
          <p:nvPr/>
        </p:nvPicPr>
        <p:blipFill rotWithShape="1">
          <a:blip r:embed="rId4">
            <a:alphaModFix/>
          </a:blip>
          <a:srcRect/>
          <a:stretch/>
        </p:blipFill>
        <p:spPr>
          <a:xfrm>
            <a:off x="915483" y="3110279"/>
            <a:ext cx="762606" cy="994256"/>
          </a:xfrm>
          <a:prstGeom prst="rect">
            <a:avLst/>
          </a:prstGeom>
          <a:noFill/>
          <a:ln>
            <a:noFill/>
          </a:ln>
        </p:spPr>
      </p:pic>
      <p:pic>
        <p:nvPicPr>
          <p:cNvPr id="318" name="Shape 318" descr="man100.png"/>
          <p:cNvPicPr preferRelativeResize="0"/>
          <p:nvPr/>
        </p:nvPicPr>
        <p:blipFill rotWithShape="1">
          <a:blip r:embed="rId4">
            <a:alphaModFix/>
          </a:blip>
          <a:srcRect/>
          <a:stretch/>
        </p:blipFill>
        <p:spPr>
          <a:xfrm>
            <a:off x="1645937" y="3110279"/>
            <a:ext cx="762606" cy="994256"/>
          </a:xfrm>
          <a:prstGeom prst="rect">
            <a:avLst/>
          </a:prstGeom>
          <a:noFill/>
          <a:ln>
            <a:noFill/>
          </a:ln>
        </p:spPr>
      </p:pic>
      <p:pic>
        <p:nvPicPr>
          <p:cNvPr id="319" name="Shape 319" descr="man100.png"/>
          <p:cNvPicPr preferRelativeResize="0"/>
          <p:nvPr/>
        </p:nvPicPr>
        <p:blipFill rotWithShape="1">
          <a:blip r:embed="rId4">
            <a:alphaModFix/>
          </a:blip>
          <a:srcRect/>
          <a:stretch/>
        </p:blipFill>
        <p:spPr>
          <a:xfrm>
            <a:off x="2392467" y="3110279"/>
            <a:ext cx="762606" cy="994256"/>
          </a:xfrm>
          <a:prstGeom prst="rect">
            <a:avLst/>
          </a:prstGeom>
          <a:noFill/>
          <a:ln>
            <a:noFill/>
          </a:ln>
        </p:spPr>
      </p:pic>
      <p:pic>
        <p:nvPicPr>
          <p:cNvPr id="320" name="Shape 320" descr="man100.png"/>
          <p:cNvPicPr preferRelativeResize="0"/>
          <p:nvPr/>
        </p:nvPicPr>
        <p:blipFill rotWithShape="1">
          <a:blip r:embed="rId4">
            <a:alphaModFix/>
          </a:blip>
          <a:srcRect/>
          <a:stretch/>
        </p:blipFill>
        <p:spPr>
          <a:xfrm>
            <a:off x="224550" y="4062489"/>
            <a:ext cx="762606" cy="994256"/>
          </a:xfrm>
          <a:prstGeom prst="rect">
            <a:avLst/>
          </a:prstGeom>
          <a:noFill/>
          <a:ln>
            <a:noFill/>
          </a:ln>
        </p:spPr>
      </p:pic>
      <p:pic>
        <p:nvPicPr>
          <p:cNvPr id="321" name="Shape 321" descr="man100.png"/>
          <p:cNvPicPr preferRelativeResize="0"/>
          <p:nvPr/>
        </p:nvPicPr>
        <p:blipFill rotWithShape="1">
          <a:blip r:embed="rId4">
            <a:alphaModFix/>
          </a:blip>
          <a:srcRect/>
          <a:stretch/>
        </p:blipFill>
        <p:spPr>
          <a:xfrm>
            <a:off x="923522" y="4062489"/>
            <a:ext cx="762606" cy="994256"/>
          </a:xfrm>
          <a:prstGeom prst="rect">
            <a:avLst/>
          </a:prstGeom>
          <a:noFill/>
          <a:ln>
            <a:noFill/>
          </a:ln>
        </p:spPr>
      </p:pic>
      <p:pic>
        <p:nvPicPr>
          <p:cNvPr id="322" name="Shape 322" descr="man100.png"/>
          <p:cNvPicPr preferRelativeResize="0"/>
          <p:nvPr/>
        </p:nvPicPr>
        <p:blipFill rotWithShape="1">
          <a:blip r:embed="rId4">
            <a:alphaModFix/>
          </a:blip>
          <a:srcRect/>
          <a:stretch/>
        </p:blipFill>
        <p:spPr>
          <a:xfrm>
            <a:off x="1653975" y="4062489"/>
            <a:ext cx="762606" cy="994256"/>
          </a:xfrm>
          <a:prstGeom prst="rect">
            <a:avLst/>
          </a:prstGeom>
          <a:noFill/>
          <a:ln>
            <a:noFill/>
          </a:ln>
        </p:spPr>
      </p:pic>
      <p:pic>
        <p:nvPicPr>
          <p:cNvPr id="323" name="Shape 323" descr="man100.png"/>
          <p:cNvPicPr preferRelativeResize="0"/>
          <p:nvPr/>
        </p:nvPicPr>
        <p:blipFill rotWithShape="1">
          <a:blip r:embed="rId4">
            <a:alphaModFix/>
          </a:blip>
          <a:srcRect/>
          <a:stretch/>
        </p:blipFill>
        <p:spPr>
          <a:xfrm>
            <a:off x="2400506" y="4062489"/>
            <a:ext cx="762606" cy="994256"/>
          </a:xfrm>
          <a:prstGeom prst="rect">
            <a:avLst/>
          </a:prstGeom>
          <a:noFill/>
          <a:ln>
            <a:noFill/>
          </a:ln>
        </p:spPr>
      </p:pic>
      <p:pic>
        <p:nvPicPr>
          <p:cNvPr id="324" name="Shape 324" descr="man100.png"/>
          <p:cNvPicPr preferRelativeResize="0"/>
          <p:nvPr/>
        </p:nvPicPr>
        <p:blipFill rotWithShape="1">
          <a:blip r:embed="rId4">
            <a:alphaModFix/>
          </a:blip>
          <a:srcRect/>
          <a:stretch/>
        </p:blipFill>
        <p:spPr>
          <a:xfrm>
            <a:off x="3093731" y="3116308"/>
            <a:ext cx="762606" cy="994256"/>
          </a:xfrm>
          <a:prstGeom prst="rect">
            <a:avLst/>
          </a:prstGeom>
          <a:noFill/>
          <a:ln>
            <a:noFill/>
          </a:ln>
        </p:spPr>
      </p:pic>
      <p:pic>
        <p:nvPicPr>
          <p:cNvPr id="325" name="Shape 325" descr="man100.png"/>
          <p:cNvPicPr preferRelativeResize="0"/>
          <p:nvPr/>
        </p:nvPicPr>
        <p:blipFill rotWithShape="1">
          <a:blip r:embed="rId4">
            <a:alphaModFix/>
          </a:blip>
          <a:srcRect/>
          <a:stretch/>
        </p:blipFill>
        <p:spPr>
          <a:xfrm>
            <a:off x="3792702" y="3116308"/>
            <a:ext cx="762606" cy="994256"/>
          </a:xfrm>
          <a:prstGeom prst="rect">
            <a:avLst/>
          </a:prstGeom>
          <a:noFill/>
          <a:ln>
            <a:noFill/>
          </a:ln>
        </p:spPr>
      </p:pic>
      <p:pic>
        <p:nvPicPr>
          <p:cNvPr id="326" name="Shape 326" descr="man100.png"/>
          <p:cNvPicPr preferRelativeResize="0"/>
          <p:nvPr/>
        </p:nvPicPr>
        <p:blipFill rotWithShape="1">
          <a:blip r:embed="rId4">
            <a:alphaModFix/>
          </a:blip>
          <a:srcRect/>
          <a:stretch/>
        </p:blipFill>
        <p:spPr>
          <a:xfrm>
            <a:off x="4523156" y="3116308"/>
            <a:ext cx="762606" cy="994256"/>
          </a:xfrm>
          <a:prstGeom prst="rect">
            <a:avLst/>
          </a:prstGeom>
          <a:noFill/>
          <a:ln>
            <a:noFill/>
          </a:ln>
        </p:spPr>
      </p:pic>
      <p:pic>
        <p:nvPicPr>
          <p:cNvPr id="327" name="Shape 327" descr="man100.png"/>
          <p:cNvPicPr preferRelativeResize="0"/>
          <p:nvPr/>
        </p:nvPicPr>
        <p:blipFill rotWithShape="1">
          <a:blip r:embed="rId4">
            <a:alphaModFix/>
          </a:blip>
          <a:srcRect/>
          <a:stretch/>
        </p:blipFill>
        <p:spPr>
          <a:xfrm>
            <a:off x="5269686" y="3116308"/>
            <a:ext cx="762606" cy="994256"/>
          </a:xfrm>
          <a:prstGeom prst="rect">
            <a:avLst/>
          </a:prstGeom>
          <a:noFill/>
          <a:ln>
            <a:noFill/>
          </a:ln>
        </p:spPr>
      </p:pic>
      <p:pic>
        <p:nvPicPr>
          <p:cNvPr id="328" name="Shape 328" descr="man100.png"/>
          <p:cNvPicPr preferRelativeResize="0"/>
          <p:nvPr/>
        </p:nvPicPr>
        <p:blipFill rotWithShape="1">
          <a:blip r:embed="rId4">
            <a:alphaModFix/>
          </a:blip>
          <a:srcRect/>
          <a:stretch/>
        </p:blipFill>
        <p:spPr>
          <a:xfrm>
            <a:off x="3101769" y="4068518"/>
            <a:ext cx="762606" cy="994256"/>
          </a:xfrm>
          <a:prstGeom prst="rect">
            <a:avLst/>
          </a:prstGeom>
          <a:noFill/>
          <a:ln>
            <a:noFill/>
          </a:ln>
        </p:spPr>
      </p:pic>
      <p:pic>
        <p:nvPicPr>
          <p:cNvPr id="329" name="Shape 329" descr="man100.png"/>
          <p:cNvPicPr preferRelativeResize="0"/>
          <p:nvPr/>
        </p:nvPicPr>
        <p:blipFill rotWithShape="1">
          <a:blip r:embed="rId4">
            <a:alphaModFix/>
          </a:blip>
          <a:srcRect/>
          <a:stretch/>
        </p:blipFill>
        <p:spPr>
          <a:xfrm>
            <a:off x="3800741" y="4068518"/>
            <a:ext cx="762606" cy="994256"/>
          </a:xfrm>
          <a:prstGeom prst="rect">
            <a:avLst/>
          </a:prstGeom>
          <a:noFill/>
          <a:ln>
            <a:noFill/>
          </a:ln>
        </p:spPr>
      </p:pic>
      <p:pic>
        <p:nvPicPr>
          <p:cNvPr id="330" name="Shape 330" descr="man100.png"/>
          <p:cNvPicPr preferRelativeResize="0"/>
          <p:nvPr/>
        </p:nvPicPr>
        <p:blipFill rotWithShape="1">
          <a:blip r:embed="rId4">
            <a:alphaModFix/>
          </a:blip>
          <a:srcRect/>
          <a:stretch/>
        </p:blipFill>
        <p:spPr>
          <a:xfrm>
            <a:off x="4531194" y="4068518"/>
            <a:ext cx="762606" cy="994256"/>
          </a:xfrm>
          <a:prstGeom prst="rect">
            <a:avLst/>
          </a:prstGeom>
          <a:noFill/>
          <a:ln>
            <a:noFill/>
          </a:ln>
        </p:spPr>
      </p:pic>
      <p:pic>
        <p:nvPicPr>
          <p:cNvPr id="331" name="Shape 331" descr="man100.png"/>
          <p:cNvPicPr preferRelativeResize="0"/>
          <p:nvPr/>
        </p:nvPicPr>
        <p:blipFill rotWithShape="1">
          <a:blip r:embed="rId4">
            <a:alphaModFix/>
          </a:blip>
          <a:srcRect/>
          <a:stretch/>
        </p:blipFill>
        <p:spPr>
          <a:xfrm>
            <a:off x="5277725" y="4068518"/>
            <a:ext cx="762606" cy="994256"/>
          </a:xfrm>
          <a:prstGeom prst="rect">
            <a:avLst/>
          </a:prstGeom>
          <a:noFill/>
          <a:ln>
            <a:noFill/>
          </a:ln>
        </p:spPr>
      </p:pic>
      <p:pic>
        <p:nvPicPr>
          <p:cNvPr id="332" name="Shape 332" descr="man100.png"/>
          <p:cNvPicPr preferRelativeResize="0"/>
          <p:nvPr/>
        </p:nvPicPr>
        <p:blipFill rotWithShape="1">
          <a:blip r:embed="rId4">
            <a:alphaModFix/>
          </a:blip>
          <a:srcRect/>
          <a:stretch/>
        </p:blipFill>
        <p:spPr>
          <a:xfrm>
            <a:off x="5962910" y="3116308"/>
            <a:ext cx="762606" cy="994256"/>
          </a:xfrm>
          <a:prstGeom prst="rect">
            <a:avLst/>
          </a:prstGeom>
          <a:noFill/>
          <a:ln>
            <a:noFill/>
          </a:ln>
        </p:spPr>
      </p:pic>
      <p:pic>
        <p:nvPicPr>
          <p:cNvPr id="333" name="Shape 333" descr="man100.png"/>
          <p:cNvPicPr preferRelativeResize="0"/>
          <p:nvPr/>
        </p:nvPicPr>
        <p:blipFill rotWithShape="1">
          <a:blip r:embed="rId4">
            <a:alphaModFix/>
          </a:blip>
          <a:srcRect/>
          <a:stretch/>
        </p:blipFill>
        <p:spPr>
          <a:xfrm>
            <a:off x="6661880" y="3116308"/>
            <a:ext cx="762606" cy="994256"/>
          </a:xfrm>
          <a:prstGeom prst="rect">
            <a:avLst/>
          </a:prstGeom>
          <a:noFill/>
          <a:ln>
            <a:noFill/>
          </a:ln>
        </p:spPr>
      </p:pic>
      <p:pic>
        <p:nvPicPr>
          <p:cNvPr id="334" name="Shape 334" descr="man100.png"/>
          <p:cNvPicPr preferRelativeResize="0"/>
          <p:nvPr/>
        </p:nvPicPr>
        <p:blipFill rotWithShape="1">
          <a:blip r:embed="rId4">
            <a:alphaModFix/>
          </a:blip>
          <a:srcRect/>
          <a:stretch/>
        </p:blipFill>
        <p:spPr>
          <a:xfrm>
            <a:off x="7392335" y="3116308"/>
            <a:ext cx="762606" cy="994256"/>
          </a:xfrm>
          <a:prstGeom prst="rect">
            <a:avLst/>
          </a:prstGeom>
          <a:noFill/>
          <a:ln>
            <a:noFill/>
          </a:ln>
        </p:spPr>
      </p:pic>
      <p:pic>
        <p:nvPicPr>
          <p:cNvPr id="335" name="Shape 335" descr="man100.png"/>
          <p:cNvPicPr preferRelativeResize="0"/>
          <p:nvPr/>
        </p:nvPicPr>
        <p:blipFill rotWithShape="1">
          <a:blip r:embed="rId4">
            <a:alphaModFix/>
          </a:blip>
          <a:srcRect/>
          <a:stretch/>
        </p:blipFill>
        <p:spPr>
          <a:xfrm>
            <a:off x="8138864" y="3116308"/>
            <a:ext cx="762606" cy="994256"/>
          </a:xfrm>
          <a:prstGeom prst="rect">
            <a:avLst/>
          </a:prstGeom>
          <a:noFill/>
          <a:ln>
            <a:noFill/>
          </a:ln>
        </p:spPr>
      </p:pic>
      <p:pic>
        <p:nvPicPr>
          <p:cNvPr id="336" name="Shape 336" descr="man100.png"/>
          <p:cNvPicPr preferRelativeResize="0"/>
          <p:nvPr/>
        </p:nvPicPr>
        <p:blipFill rotWithShape="1">
          <a:blip r:embed="rId4">
            <a:alphaModFix/>
          </a:blip>
          <a:srcRect/>
          <a:stretch/>
        </p:blipFill>
        <p:spPr>
          <a:xfrm>
            <a:off x="5970947" y="4068518"/>
            <a:ext cx="762606" cy="994256"/>
          </a:xfrm>
          <a:prstGeom prst="rect">
            <a:avLst/>
          </a:prstGeom>
          <a:noFill/>
          <a:ln>
            <a:noFill/>
          </a:ln>
        </p:spPr>
      </p:pic>
      <p:pic>
        <p:nvPicPr>
          <p:cNvPr id="337" name="Shape 337" descr="man100.png"/>
          <p:cNvPicPr preferRelativeResize="0"/>
          <p:nvPr/>
        </p:nvPicPr>
        <p:blipFill rotWithShape="1">
          <a:blip r:embed="rId4">
            <a:alphaModFix/>
          </a:blip>
          <a:srcRect/>
          <a:stretch/>
        </p:blipFill>
        <p:spPr>
          <a:xfrm>
            <a:off x="6669918" y="4068518"/>
            <a:ext cx="762606" cy="994256"/>
          </a:xfrm>
          <a:prstGeom prst="rect">
            <a:avLst/>
          </a:prstGeom>
          <a:noFill/>
          <a:ln>
            <a:noFill/>
          </a:ln>
        </p:spPr>
      </p:pic>
      <p:pic>
        <p:nvPicPr>
          <p:cNvPr id="338" name="Shape 338" descr="man100.png"/>
          <p:cNvPicPr preferRelativeResize="0"/>
          <p:nvPr/>
        </p:nvPicPr>
        <p:blipFill rotWithShape="1">
          <a:blip r:embed="rId4">
            <a:alphaModFix/>
          </a:blip>
          <a:srcRect/>
          <a:stretch/>
        </p:blipFill>
        <p:spPr>
          <a:xfrm>
            <a:off x="7400372" y="4068518"/>
            <a:ext cx="762606" cy="994256"/>
          </a:xfrm>
          <a:prstGeom prst="rect">
            <a:avLst/>
          </a:prstGeom>
          <a:noFill/>
          <a:ln>
            <a:noFill/>
          </a:ln>
        </p:spPr>
      </p:pic>
      <p:pic>
        <p:nvPicPr>
          <p:cNvPr id="339" name="Shape 339" descr="man100.png"/>
          <p:cNvPicPr preferRelativeResize="0"/>
          <p:nvPr/>
        </p:nvPicPr>
        <p:blipFill rotWithShape="1">
          <a:blip r:embed="rId4">
            <a:alphaModFix/>
          </a:blip>
          <a:srcRect/>
          <a:stretch/>
        </p:blipFill>
        <p:spPr>
          <a:xfrm>
            <a:off x="8146902" y="4068518"/>
            <a:ext cx="762606" cy="994256"/>
          </a:xfrm>
          <a:prstGeom prst="rect">
            <a:avLst/>
          </a:prstGeom>
          <a:noFill/>
          <a:ln>
            <a:noFill/>
          </a:ln>
        </p:spPr>
      </p:pic>
      <p:sp>
        <p:nvSpPr>
          <p:cNvPr id="340" name="Shape 340"/>
          <p:cNvSpPr txBox="1"/>
          <p:nvPr/>
        </p:nvSpPr>
        <p:spPr>
          <a:xfrm>
            <a:off x="7005482" y="4954664"/>
            <a:ext cx="1418400" cy="226800"/>
          </a:xfrm>
          <a:prstGeom prst="rect">
            <a:avLst/>
          </a:prstGeom>
          <a:noFill/>
          <a:ln>
            <a:noFill/>
          </a:ln>
        </p:spPr>
        <p:txBody>
          <a:bodyPr spcFirstLastPara="1" wrap="square" lIns="81625" tIns="40800" rIns="81625" bIns="40800" anchor="t" anchorCtr="0">
            <a:noAutofit/>
          </a:bodyPr>
          <a:lstStyle/>
          <a:p>
            <a:pPr marL="0" marR="0" lvl="0" indent="0" algn="l" rtl="0">
              <a:lnSpc>
                <a:spcPct val="100000"/>
              </a:lnSpc>
              <a:spcBef>
                <a:spcPts val="0"/>
              </a:spcBef>
              <a:spcAft>
                <a:spcPts val="0"/>
              </a:spcAft>
              <a:buClr>
                <a:srgbClr val="000000"/>
              </a:buClr>
              <a:buSzPts val="938"/>
              <a:buFont typeface="Calibri"/>
              <a:buNone/>
            </a:pPr>
            <a:r>
              <a:rPr lang="en-US" sz="938" b="0" i="0" u="none" strike="noStrike" cap="none">
                <a:solidFill>
                  <a:srgbClr val="000000"/>
                </a:solidFill>
                <a:latin typeface="Calibri"/>
                <a:ea typeface="Calibri"/>
                <a:cs typeface="Calibri"/>
                <a:sym typeface="Calibri"/>
              </a:rPr>
              <a:t>http://openedgroup.org/ </a:t>
            </a:r>
            <a:endParaRPr/>
          </a:p>
        </p:txBody>
      </p:sp>
      <p:pic>
        <p:nvPicPr>
          <p:cNvPr id="341" name="Shape 341" descr="by80x15.png"/>
          <p:cNvPicPr preferRelativeResize="0"/>
          <p:nvPr/>
        </p:nvPicPr>
        <p:blipFill rotWithShape="1">
          <a:blip r:embed="rId5">
            <a:alphaModFix/>
          </a:blip>
          <a:srcRect/>
          <a:stretch/>
        </p:blipFill>
        <p:spPr>
          <a:xfrm>
            <a:off x="8433557" y="5043593"/>
            <a:ext cx="710444" cy="9990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 use, knowledge, and barriers</a:t>
            </a:r>
            <a:endParaRPr sz="3200" b="1" i="0">
              <a:solidFill>
                <a:srgbClr val="FFFFFF"/>
              </a:solidFill>
              <a:latin typeface="Helvetica Neue"/>
              <a:ea typeface="Helvetica Neue"/>
              <a:cs typeface="Helvetica Neue"/>
              <a:sym typeface="Helvetica Neue"/>
            </a:endParaRPr>
          </a:p>
        </p:txBody>
      </p:sp>
      <p:sp>
        <p:nvSpPr>
          <p:cNvPr id="347" name="Shape 347"/>
          <p:cNvSpPr txBox="1">
            <a:spLocks noGrp="1"/>
          </p:cNvSpPr>
          <p:nvPr>
            <p:ph type="body" idx="3"/>
          </p:nvPr>
        </p:nvSpPr>
        <p:spPr>
          <a:xfrm>
            <a:off x="1242625" y="1271750"/>
            <a:ext cx="70302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u="sng">
                <a:solidFill>
                  <a:srgbClr val="F2C317"/>
                </a:solidFill>
                <a:hlinkClick r:id="rId4"/>
              </a:rPr>
              <a:t>Babson Survey Research Group</a:t>
            </a:r>
            <a:r>
              <a:rPr lang="en-US">
                <a:solidFill>
                  <a:srgbClr val="FFFFFF"/>
                </a:solidFill>
              </a:rPr>
              <a:t> (2017)</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2700 faculty surveyed in 2016/17</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9% have adopted OER in their courses </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16.5% of high enrollment courses have OpenStax texts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30% of faculty are very aware or aware of OER</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19% of faculty are very aware of Creative Commons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47% - “not enough resources for my subject”</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50% - “too hard to find what I need”</a:t>
            </a:r>
            <a:endParaRPr>
              <a:solidFill>
                <a:srgbClr val="FFFFFF"/>
              </a:solidFill>
            </a:endParaRPr>
          </a:p>
          <a:p>
            <a:pPr marL="0" marR="0" lvl="0" indent="0" algn="l" rtl="0">
              <a:spcBef>
                <a:spcPts val="0"/>
              </a:spcBef>
              <a:spcAft>
                <a:spcPts val="0"/>
              </a:spcAft>
              <a:buNone/>
            </a:pPr>
            <a:endParaRPr>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Shape 132"/>
          <p:cNvPicPr preferRelativeResize="0"/>
          <p:nvPr/>
        </p:nvPicPr>
        <p:blipFill>
          <a:blip r:embed="rId3">
            <a:alphaModFix/>
          </a:blip>
          <a:stretch>
            <a:fillRect/>
          </a:stretch>
        </p:blipFill>
        <p:spPr>
          <a:xfrm>
            <a:off x="79000" y="4273025"/>
            <a:ext cx="8952849" cy="720475"/>
          </a:xfrm>
          <a:prstGeom prst="rect">
            <a:avLst/>
          </a:prstGeom>
          <a:noFill/>
          <a:ln>
            <a:noFill/>
          </a:ln>
        </p:spPr>
      </p:pic>
      <p:sp>
        <p:nvSpPr>
          <p:cNvPr id="133" name="Shape 133"/>
          <p:cNvSpPr txBox="1"/>
          <p:nvPr/>
        </p:nvSpPr>
        <p:spPr>
          <a:xfrm>
            <a:off x="1901400" y="77725"/>
            <a:ext cx="5341200" cy="1144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a:solidFill>
                  <a:srgbClr val="F2C317"/>
                </a:solidFill>
              </a:rPr>
              <a:t>Presented by:</a:t>
            </a:r>
            <a:endParaRPr sz="2800">
              <a:solidFill>
                <a:srgbClr val="F2C317"/>
              </a:solidFill>
            </a:endParaRPr>
          </a:p>
        </p:txBody>
      </p:sp>
      <p:sp>
        <p:nvSpPr>
          <p:cNvPr id="134" name="Shape 134"/>
          <p:cNvSpPr txBox="1"/>
          <p:nvPr/>
        </p:nvSpPr>
        <p:spPr>
          <a:xfrm>
            <a:off x="3133825" y="1292875"/>
            <a:ext cx="2808000" cy="3179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US" sz="1800">
                <a:solidFill>
                  <a:srgbClr val="F2C317"/>
                </a:solidFill>
              </a:rPr>
              <a:t>Carrie Girton</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Public Services Librarian</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Rentschler Library</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Miami University Hamilton</a:t>
            </a:r>
            <a:endParaRPr sz="1800">
              <a:solidFill>
                <a:srgbClr val="F2C317"/>
              </a:solidFill>
            </a:endParaRPr>
          </a:p>
          <a:p>
            <a:pPr marL="0" lvl="0" indent="0" algn="ctr" rtl="0">
              <a:lnSpc>
                <a:spcPct val="115000"/>
              </a:lnSpc>
              <a:spcBef>
                <a:spcPts val="0"/>
              </a:spcBef>
              <a:spcAft>
                <a:spcPts val="0"/>
              </a:spcAft>
              <a:buNone/>
            </a:pPr>
            <a:r>
              <a:rPr lang="en-US" sz="1800" u="sng">
                <a:solidFill>
                  <a:srgbClr val="F2C317"/>
                </a:solidFill>
                <a:hlinkClick r:id="rId4"/>
              </a:rPr>
              <a:t>girtonc@miamioh.edu</a:t>
            </a:r>
            <a:r>
              <a:rPr lang="en-US" sz="1800">
                <a:solidFill>
                  <a:srgbClr val="F2C317"/>
                </a:solidFill>
              </a:rPr>
              <a:t> </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513-785-3180</a:t>
            </a:r>
            <a:endParaRPr sz="1800">
              <a:solidFill>
                <a:srgbClr val="F2C317"/>
              </a:solidFill>
            </a:endParaRPr>
          </a:p>
        </p:txBody>
      </p:sp>
      <p:sp>
        <p:nvSpPr>
          <p:cNvPr id="135" name="Shape 135"/>
          <p:cNvSpPr txBox="1"/>
          <p:nvPr/>
        </p:nvSpPr>
        <p:spPr>
          <a:xfrm>
            <a:off x="325825" y="1292875"/>
            <a:ext cx="2808000" cy="3179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US" sz="1800">
                <a:solidFill>
                  <a:srgbClr val="F2C317"/>
                </a:solidFill>
              </a:rPr>
              <a:t>John J. Burke, MSLS</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Library Director</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Gardner-Harvey Library</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Miami University Middletown</a:t>
            </a:r>
            <a:endParaRPr sz="1800">
              <a:solidFill>
                <a:srgbClr val="F2C317"/>
              </a:solidFill>
            </a:endParaRPr>
          </a:p>
          <a:p>
            <a:pPr marL="0" lvl="0" indent="0" algn="ctr" rtl="0">
              <a:lnSpc>
                <a:spcPct val="115000"/>
              </a:lnSpc>
              <a:spcBef>
                <a:spcPts val="0"/>
              </a:spcBef>
              <a:spcAft>
                <a:spcPts val="0"/>
              </a:spcAft>
              <a:buNone/>
            </a:pPr>
            <a:r>
              <a:rPr lang="en-US" sz="1800" u="sng">
                <a:solidFill>
                  <a:srgbClr val="F2C317"/>
                </a:solidFill>
                <a:hlinkClick r:id="rId5"/>
              </a:rPr>
              <a:t>burkejj@miamioh.edu</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513-727-3293</a:t>
            </a:r>
            <a:endParaRPr sz="1800">
              <a:solidFill>
                <a:srgbClr val="F2C317"/>
              </a:solidFill>
            </a:endParaRPr>
          </a:p>
        </p:txBody>
      </p:sp>
      <p:sp>
        <p:nvSpPr>
          <p:cNvPr id="136" name="Shape 136"/>
          <p:cNvSpPr txBox="1"/>
          <p:nvPr/>
        </p:nvSpPr>
        <p:spPr>
          <a:xfrm>
            <a:off x="5948925" y="1137450"/>
            <a:ext cx="3000000" cy="30000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US" sz="1800">
                <a:solidFill>
                  <a:srgbClr val="F2C317"/>
                </a:solidFill>
              </a:rPr>
              <a:t>Carla Myers</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Coordinator of Scholarly Communications</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King Library</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Miami University</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Oxford</a:t>
            </a:r>
            <a:endParaRPr sz="1800">
              <a:solidFill>
                <a:srgbClr val="F2C317"/>
              </a:solidFill>
            </a:endParaRPr>
          </a:p>
          <a:p>
            <a:pPr marL="0" lvl="0" indent="0" algn="ctr" rtl="0">
              <a:lnSpc>
                <a:spcPct val="115000"/>
              </a:lnSpc>
              <a:spcBef>
                <a:spcPts val="0"/>
              </a:spcBef>
              <a:spcAft>
                <a:spcPts val="0"/>
              </a:spcAft>
              <a:buNone/>
            </a:pPr>
            <a:r>
              <a:rPr lang="en-US" sz="1800" u="sng">
                <a:solidFill>
                  <a:srgbClr val="F2C317"/>
                </a:solidFill>
                <a:hlinkClick r:id="rId6"/>
              </a:rPr>
              <a:t>myersc2@miamioh.edu</a:t>
            </a:r>
            <a:endParaRPr sz="1800">
              <a:solidFill>
                <a:srgbClr val="F2C317"/>
              </a:solidFill>
            </a:endParaRPr>
          </a:p>
          <a:p>
            <a:pPr marL="0" lvl="0" indent="0" algn="ctr" rtl="0">
              <a:lnSpc>
                <a:spcPct val="115000"/>
              </a:lnSpc>
              <a:spcBef>
                <a:spcPts val="0"/>
              </a:spcBef>
              <a:spcAft>
                <a:spcPts val="0"/>
              </a:spcAft>
              <a:buNone/>
            </a:pPr>
            <a:r>
              <a:rPr lang="en-US" sz="1800">
                <a:solidFill>
                  <a:srgbClr val="F2C317"/>
                </a:solidFill>
              </a:rPr>
              <a:t>513-529-3935</a:t>
            </a:r>
            <a:endParaRPr>
              <a:solidFill>
                <a:srgbClr val="F2C317"/>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51"/>
        <p:cNvGrpSpPr/>
        <p:nvPr/>
      </p:nvGrpSpPr>
      <p:grpSpPr>
        <a:xfrm>
          <a:off x="0" y="0"/>
          <a:ext cx="0" cy="0"/>
          <a:chOff x="0" y="0"/>
          <a:chExt cx="0" cy="0"/>
        </a:xfrm>
      </p:grpSpPr>
      <p:sp>
        <p:nvSpPr>
          <p:cNvPr id="352" name="Shape 352"/>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 </a:t>
            </a:r>
            <a:r>
              <a:rPr lang="en-US">
                <a:solidFill>
                  <a:schemeClr val="lt1"/>
                </a:solidFill>
              </a:rPr>
              <a:t>where to find them</a:t>
            </a:r>
            <a:endParaRPr sz="3200" b="1" i="0">
              <a:solidFill>
                <a:srgbClr val="FFFFFF"/>
              </a:solidFill>
              <a:latin typeface="Helvetica Neue"/>
              <a:ea typeface="Helvetica Neue"/>
              <a:cs typeface="Helvetica Neue"/>
              <a:sym typeface="Helvetica Neue"/>
            </a:endParaRPr>
          </a:p>
        </p:txBody>
      </p:sp>
      <p:sp>
        <p:nvSpPr>
          <p:cNvPr id="353" name="Shape 353"/>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2C317"/>
              </a:buClr>
              <a:buSzPts val="1600"/>
              <a:buChar char="●"/>
            </a:pPr>
            <a:r>
              <a:rPr lang="en-US" u="sng">
                <a:solidFill>
                  <a:srgbClr val="F2C317"/>
                </a:solidFill>
                <a:hlinkClick r:id="rId4"/>
              </a:rPr>
              <a:t>Open Textbook Library</a:t>
            </a:r>
            <a:endParaRPr>
              <a:solidFill>
                <a:srgbClr val="F2C317"/>
              </a:solidFill>
            </a:endParaRPr>
          </a:p>
          <a:p>
            <a:pPr marL="0" marR="0" lvl="0" indent="0" algn="l" rtl="0">
              <a:spcBef>
                <a:spcPts val="0"/>
              </a:spcBef>
              <a:spcAft>
                <a:spcPts val="0"/>
              </a:spcAft>
              <a:buNone/>
            </a:pPr>
            <a:endParaRPr>
              <a:solidFill>
                <a:srgbClr val="F2C317"/>
              </a:solidFill>
            </a:endParaRPr>
          </a:p>
          <a:p>
            <a:pPr marL="457200" lvl="0" indent="-330200" rtl="0">
              <a:spcBef>
                <a:spcPts val="0"/>
              </a:spcBef>
              <a:spcAft>
                <a:spcPts val="0"/>
              </a:spcAft>
              <a:buClr>
                <a:srgbClr val="F2C317"/>
              </a:buClr>
              <a:buSzPts val="1600"/>
              <a:buChar char="●"/>
            </a:pPr>
            <a:r>
              <a:rPr lang="en-US" u="sng">
                <a:solidFill>
                  <a:srgbClr val="F2C317"/>
                </a:solidFill>
                <a:hlinkClick r:id="rId5"/>
              </a:rPr>
              <a:t>OpenStax</a:t>
            </a:r>
            <a:endParaRPr>
              <a:solidFill>
                <a:srgbClr val="F2C317"/>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2C317"/>
              </a:buClr>
              <a:buSzPts val="1600"/>
              <a:buChar char="●"/>
            </a:pPr>
            <a:r>
              <a:rPr lang="en-US" u="sng">
                <a:solidFill>
                  <a:srgbClr val="F2C317"/>
                </a:solidFill>
                <a:hlinkClick r:id="rId6"/>
              </a:rPr>
              <a:t>OER Commons</a:t>
            </a:r>
            <a:endParaRPr>
              <a:solidFill>
                <a:srgbClr val="F2C317"/>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2C317"/>
              </a:buClr>
              <a:buSzPts val="1600"/>
              <a:buChar char="●"/>
            </a:pPr>
            <a:r>
              <a:rPr lang="en-US" u="sng">
                <a:solidFill>
                  <a:srgbClr val="F2C317"/>
                </a:solidFill>
                <a:hlinkClick r:id="rId7"/>
              </a:rPr>
              <a:t>MERLOT</a:t>
            </a:r>
            <a:r>
              <a:rPr lang="en-US">
                <a:solidFill>
                  <a:srgbClr val="F2C317"/>
                </a:solidFill>
              </a:rPr>
              <a:t> </a:t>
            </a:r>
            <a:r>
              <a:rPr lang="en-US">
                <a:solidFill>
                  <a:srgbClr val="FFFFFF"/>
                </a:solidFill>
              </a:rPr>
              <a:t>(federated search)</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2C317"/>
              </a:buClr>
              <a:buSzPts val="1600"/>
              <a:buChar char="●"/>
            </a:pPr>
            <a:r>
              <a:rPr lang="en-US" u="sng">
                <a:solidFill>
                  <a:srgbClr val="F2C317"/>
                </a:solidFill>
                <a:hlinkClick r:id="rId8"/>
              </a:rPr>
              <a:t>OhioLINK A-Z Affordable Learning Course Materials</a:t>
            </a:r>
            <a:endParaRPr/>
          </a:p>
          <a:p>
            <a:pPr marL="0" marR="0" lvl="0" indent="0" algn="l" rtl="0">
              <a:spcBef>
                <a:spcPts val="0"/>
              </a:spcBef>
              <a:spcAft>
                <a:spcPts val="0"/>
              </a:spcAft>
              <a:buNone/>
            </a:pPr>
            <a:endParaRPr/>
          </a:p>
          <a:p>
            <a:pPr marL="457200" marR="0" lvl="0" indent="-330200" algn="l" rtl="0">
              <a:spcBef>
                <a:spcPts val="0"/>
              </a:spcBef>
              <a:spcAft>
                <a:spcPts val="0"/>
              </a:spcAft>
              <a:buClr>
                <a:srgbClr val="F2C317"/>
              </a:buClr>
              <a:buSzPts val="1600"/>
              <a:buChar char="●"/>
            </a:pPr>
            <a:r>
              <a:rPr lang="en-US" u="sng">
                <a:solidFill>
                  <a:srgbClr val="F2C317"/>
                </a:solidFill>
                <a:hlinkClick r:id="rId9"/>
              </a:rPr>
              <a:t>Mason OER Metafinder</a:t>
            </a:r>
            <a:endParaRPr>
              <a:solidFill>
                <a:srgbClr val="F2C317"/>
              </a:solidFill>
            </a:endParaRPr>
          </a:p>
          <a:p>
            <a:pPr marL="0" marR="0" lvl="0" indent="0" algn="l" rtl="0">
              <a:spcBef>
                <a:spcPts val="0"/>
              </a:spcBef>
              <a:spcAft>
                <a:spcPts val="0"/>
              </a:spcAft>
              <a:buNone/>
            </a:pPr>
            <a:endParaRPr>
              <a:solidFill>
                <a:srgbClr val="F2C3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57"/>
        <p:cNvGrpSpPr/>
        <p:nvPr/>
      </p:nvGrpSpPr>
      <p:grpSpPr>
        <a:xfrm>
          <a:off x="0" y="0"/>
          <a:ext cx="0" cy="0"/>
          <a:chOff x="0" y="0"/>
          <a:chExt cx="0" cy="0"/>
        </a:xfrm>
      </p:grpSpPr>
      <p:sp>
        <p:nvSpPr>
          <p:cNvPr id="358" name="Shape 358"/>
          <p:cNvSpPr txBox="1">
            <a:spLocks noGrp="1"/>
          </p:cNvSpPr>
          <p:nvPr>
            <p:ph type="body" idx="1"/>
          </p:nvPr>
        </p:nvSpPr>
        <p:spPr>
          <a:xfrm>
            <a:off x="246530" y="1878596"/>
            <a:ext cx="8628600" cy="723900"/>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Clr>
                <a:srgbClr val="AE0F2A"/>
              </a:buClr>
              <a:buFont typeface="Arial"/>
              <a:buNone/>
            </a:pPr>
            <a:r>
              <a:rPr lang="en-US">
                <a:solidFill>
                  <a:srgbClr val="FFFFFF"/>
                </a:solidFill>
              </a:rPr>
              <a:t>Let’s examine some </a:t>
            </a:r>
            <a:endParaRPr>
              <a:solidFill>
                <a:srgbClr val="FFFFFF"/>
              </a:solidFill>
            </a:endParaRPr>
          </a:p>
          <a:p>
            <a:pPr marL="0" marR="0" lvl="0" indent="0" rtl="0">
              <a:spcBef>
                <a:spcPts val="0"/>
              </a:spcBef>
              <a:spcAft>
                <a:spcPts val="0"/>
              </a:spcAft>
              <a:buClr>
                <a:srgbClr val="AE0F2A"/>
              </a:buClr>
              <a:buFont typeface="Arial"/>
              <a:buNone/>
            </a:pPr>
            <a:r>
              <a:rPr lang="en-US">
                <a:solidFill>
                  <a:srgbClr val="FFFFFF"/>
                </a:solidFill>
              </a:rPr>
              <a:t>open textbooks!</a:t>
            </a:r>
            <a:endParaRPr sz="3200" b="1" i="0">
              <a:solidFill>
                <a:srgbClr val="FFFFFF"/>
              </a:solidFill>
              <a:latin typeface="Helvetica Neue"/>
              <a:ea typeface="Helvetica Neue"/>
              <a:cs typeface="Helvetica Neue"/>
              <a:sym typeface="Helvetica Neue"/>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2"/>
        <p:cNvGrpSpPr/>
        <p:nvPr/>
      </p:nvGrpSpPr>
      <p:grpSpPr>
        <a:xfrm>
          <a:off x="0" y="0"/>
          <a:ext cx="0" cy="0"/>
          <a:chOff x="0" y="0"/>
          <a:chExt cx="0" cy="0"/>
        </a:xfrm>
      </p:grpSpPr>
      <p:sp>
        <p:nvSpPr>
          <p:cNvPr id="363" name="Shape 363"/>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Consider . . . </a:t>
            </a:r>
            <a:endParaRPr sz="3200" b="1" i="0">
              <a:solidFill>
                <a:srgbClr val="FFFFFF"/>
              </a:solidFill>
              <a:latin typeface="Helvetica Neue"/>
              <a:ea typeface="Helvetica Neue"/>
              <a:cs typeface="Helvetica Neue"/>
              <a:sym typeface="Helvetica Neue"/>
            </a:endParaRPr>
          </a:p>
        </p:txBody>
      </p:sp>
      <p:sp>
        <p:nvSpPr>
          <p:cNvPr id="364" name="Shape 364"/>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Similarities/differences with traditional textbooks?</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Would I recommend to a colleague?</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Would I use this textbook in my course?</a:t>
            </a:r>
            <a:endParaRPr>
              <a:solidFill>
                <a:srgbClr val="FFFFFF"/>
              </a:solidFill>
            </a:endParaRPr>
          </a:p>
          <a:p>
            <a:pPr marL="0" marR="0" lvl="0" indent="0" algn="l" rtl="0">
              <a:spcBef>
                <a:spcPts val="0"/>
              </a:spcBef>
              <a:spcAft>
                <a:spcPts val="0"/>
              </a:spcAft>
              <a:buNone/>
            </a:pP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What would make this textbook better?</a:t>
            </a:r>
            <a:endParaRPr>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628650" y="1874847"/>
            <a:ext cx="7886700" cy="738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accent1"/>
              </a:buClr>
              <a:buFont typeface="Helvetica Neue"/>
              <a:buNone/>
            </a:pPr>
            <a:r>
              <a:rPr lang="en-US" sz="4000" b="1">
                <a:solidFill>
                  <a:srgbClr val="F2C317"/>
                </a:solidFill>
                <a:latin typeface="Helvetica Neue"/>
                <a:ea typeface="Helvetica Neue"/>
                <a:cs typeface="Helvetica Neue"/>
                <a:sym typeface="Helvetica Neue"/>
              </a:rPr>
              <a:t>Miami University OER/AL</a:t>
            </a:r>
            <a:br>
              <a:rPr lang="en-US" sz="4000" b="1">
                <a:solidFill>
                  <a:srgbClr val="F2C317"/>
                </a:solidFill>
                <a:latin typeface="Helvetica Neue"/>
                <a:ea typeface="Helvetica Neue"/>
                <a:cs typeface="Helvetica Neue"/>
                <a:sym typeface="Helvetica Neue"/>
              </a:rPr>
            </a:br>
            <a:r>
              <a:rPr lang="en-US" sz="4000" b="1">
                <a:solidFill>
                  <a:srgbClr val="F2C317"/>
                </a:solidFill>
                <a:latin typeface="Helvetica Neue"/>
                <a:ea typeface="Helvetica Neue"/>
                <a:cs typeface="Helvetica Neue"/>
                <a:sym typeface="Helvetica Neue"/>
              </a:rPr>
              <a:t>Grant Programs</a:t>
            </a:r>
            <a:endParaRPr sz="4000" b="1">
              <a:solidFill>
                <a:srgbClr val="F2C317"/>
              </a:solidFill>
              <a:latin typeface="Helvetica Neue"/>
              <a:ea typeface="Helvetica Neue"/>
              <a:cs typeface="Helvetica Neue"/>
              <a:sym typeface="Helvetica Neue"/>
            </a:endParaRPr>
          </a:p>
        </p:txBody>
      </p:sp>
      <p:pic>
        <p:nvPicPr>
          <p:cNvPr id="370" name="Shape 370"/>
          <p:cNvPicPr preferRelativeResize="0"/>
          <p:nvPr/>
        </p:nvPicPr>
        <p:blipFill>
          <a:blip r:embed="rId3">
            <a:alphaModFix/>
          </a:blip>
          <a:stretch>
            <a:fillRect/>
          </a:stretch>
        </p:blipFill>
        <p:spPr>
          <a:xfrm>
            <a:off x="0" y="4307225"/>
            <a:ext cx="9040400" cy="7204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OER-Explore</a:t>
            </a:r>
            <a:endParaRPr sz="3200" b="1" i="0">
              <a:solidFill>
                <a:srgbClr val="FFFFFF"/>
              </a:solidFill>
              <a:latin typeface="Helvetica Neue"/>
              <a:ea typeface="Helvetica Neue"/>
              <a:cs typeface="Helvetica Neue"/>
              <a:sym typeface="Helvetica Neue"/>
            </a:endParaRPr>
          </a:p>
        </p:txBody>
      </p:sp>
      <p:sp>
        <p:nvSpPr>
          <p:cNvPr id="376" name="Shape 376"/>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2 hour workshop, usually held in the fall and spring of each year</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Learn more about OER and AL initiatives and resources</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Provide an online review of an OER</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$200 stipend</a:t>
            </a:r>
            <a:endParaRPr>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0"/>
        <p:cNvGrpSpPr/>
        <p:nvPr/>
      </p:nvGrpSpPr>
      <p:grpSpPr>
        <a:xfrm>
          <a:off x="0" y="0"/>
          <a:ext cx="0" cy="0"/>
          <a:chOff x="0" y="0"/>
          <a:chExt cx="0" cy="0"/>
        </a:xfrm>
      </p:grpSpPr>
      <p:sp>
        <p:nvSpPr>
          <p:cNvPr id="381" name="Shape 381"/>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OER-Adapt &amp; Adopt</a:t>
            </a:r>
            <a:endParaRPr sz="3200" b="1" i="0">
              <a:solidFill>
                <a:srgbClr val="FFFFFF"/>
              </a:solidFill>
              <a:latin typeface="Helvetica Neue"/>
              <a:ea typeface="Helvetica Neue"/>
              <a:cs typeface="Helvetica Neue"/>
              <a:sym typeface="Helvetica Neue"/>
            </a:endParaRPr>
          </a:p>
        </p:txBody>
      </p:sp>
      <p:sp>
        <p:nvSpPr>
          <p:cNvPr id="382" name="Shape 382"/>
          <p:cNvSpPr txBox="1">
            <a:spLocks noGrp="1"/>
          </p:cNvSpPr>
          <p:nvPr>
            <p:ph type="body" idx="3"/>
          </p:nvPr>
        </p:nvSpPr>
        <p:spPr>
          <a:xfrm>
            <a:off x="1242625" y="1271750"/>
            <a:ext cx="6981300" cy="3388800"/>
          </a:xfrm>
          <a:prstGeom prst="rect">
            <a:avLst/>
          </a:prstGeom>
          <a:noFill/>
          <a:ln>
            <a:noFill/>
          </a:ln>
        </p:spPr>
        <p:txBody>
          <a:bodyPr spcFirstLastPara="1" wrap="square" lIns="91425" tIns="45700" rIns="91425" bIns="45700" anchor="t" anchorCtr="0">
            <a:noAutofit/>
          </a:bodyPr>
          <a:lstStyle/>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3 semester-3 year commitment</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Replace your current commercial textbook with an OER</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If needed, adopt the resource to your specific needs</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$1000 in professional development funds granted for the completion of each phase of the grant</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Phase 1, analyze student learning with commercial text</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Phase 2, Introduce use of OER and analyze student learning</a:t>
            </a:r>
            <a:endParaRPr sz="1900">
              <a:solidFill>
                <a:srgbClr val="FFFFFF"/>
              </a:solidFill>
            </a:endParaRPr>
          </a:p>
          <a:p>
            <a:pPr marL="457200" lvl="0" indent="-349250" rtl="0">
              <a:lnSpc>
                <a:spcPct val="115000"/>
              </a:lnSpc>
              <a:spcBef>
                <a:spcPts val="0"/>
              </a:spcBef>
              <a:spcAft>
                <a:spcPts val="0"/>
              </a:spcAft>
              <a:buClr>
                <a:srgbClr val="FFFFFF"/>
              </a:buClr>
              <a:buSzPts val="1900"/>
              <a:buFont typeface="Helvetica Neue"/>
              <a:buChar char="●"/>
            </a:pPr>
            <a:r>
              <a:rPr lang="en-US" sz="1900">
                <a:solidFill>
                  <a:srgbClr val="FFFFFF"/>
                </a:solidFill>
              </a:rPr>
              <a:t>Phase 3, plan for long-term use and continue to </a:t>
            </a:r>
            <a:br>
              <a:rPr lang="en-US" sz="1900">
                <a:solidFill>
                  <a:srgbClr val="FFFFFF"/>
                </a:solidFill>
              </a:rPr>
            </a:br>
            <a:r>
              <a:rPr lang="en-US" sz="1900">
                <a:solidFill>
                  <a:srgbClr val="FFFFFF"/>
                </a:solidFill>
              </a:rPr>
              <a:t>analyze learning</a:t>
            </a:r>
            <a:endParaRPr sz="1900">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OER-Create</a:t>
            </a:r>
            <a:endParaRPr sz="3200" b="1" i="0">
              <a:solidFill>
                <a:srgbClr val="FFFFFF"/>
              </a:solidFill>
              <a:latin typeface="Helvetica Neue"/>
              <a:ea typeface="Helvetica Neue"/>
              <a:cs typeface="Helvetica Neue"/>
              <a:sym typeface="Helvetica Neue"/>
            </a:endParaRPr>
          </a:p>
        </p:txBody>
      </p:sp>
      <p:sp>
        <p:nvSpPr>
          <p:cNvPr id="388" name="Shape 388"/>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Launching in 2018</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Award of funds for the creation of an OER to be used for course instruction</a:t>
            </a:r>
            <a:endParaRPr>
              <a:solidFill>
                <a:srgbClr val="FFFFFF"/>
              </a:solidFill>
            </a:endParaRPr>
          </a:p>
        </p:txBody>
      </p:sp>
      <p:pic>
        <p:nvPicPr>
          <p:cNvPr id="389" name="Shape 389"/>
          <p:cNvPicPr preferRelativeResize="0"/>
          <p:nvPr/>
        </p:nvPicPr>
        <p:blipFill>
          <a:blip r:embed="rId4">
            <a:alphaModFix/>
          </a:blip>
          <a:stretch>
            <a:fillRect/>
          </a:stretch>
        </p:blipFill>
        <p:spPr>
          <a:xfrm rot="2002030">
            <a:off x="3586113" y="2655018"/>
            <a:ext cx="1062702" cy="131161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93"/>
        <p:cNvGrpSpPr/>
        <p:nvPr/>
      </p:nvGrpSpPr>
      <p:grpSpPr>
        <a:xfrm>
          <a:off x="0" y="0"/>
          <a:ext cx="0" cy="0"/>
          <a:chOff x="0" y="0"/>
          <a:chExt cx="0" cy="0"/>
        </a:xfrm>
      </p:grpSpPr>
      <p:sp>
        <p:nvSpPr>
          <p:cNvPr id="394" name="Shape 394"/>
          <p:cNvSpPr txBox="1">
            <a:spLocks noGrp="1"/>
          </p:cNvSpPr>
          <p:nvPr>
            <p:ph type="body" idx="1"/>
          </p:nvPr>
        </p:nvSpPr>
        <p:spPr>
          <a:xfrm>
            <a:off x="1242625" y="539054"/>
            <a:ext cx="7434600" cy="1057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Affordability Initiative - Course Pack Consultation Service</a:t>
            </a:r>
            <a:endParaRPr sz="3200" b="1" i="0">
              <a:solidFill>
                <a:srgbClr val="FFFFFF"/>
              </a:solidFill>
              <a:latin typeface="Helvetica Neue"/>
              <a:ea typeface="Helvetica Neue"/>
              <a:cs typeface="Helvetica Neue"/>
              <a:sym typeface="Helvetica Neue"/>
            </a:endParaRPr>
          </a:p>
        </p:txBody>
      </p:sp>
      <p:sp>
        <p:nvSpPr>
          <p:cNvPr id="395" name="Shape 395"/>
          <p:cNvSpPr txBox="1">
            <a:spLocks noGrp="1"/>
          </p:cNvSpPr>
          <p:nvPr>
            <p:ph type="body" idx="3"/>
          </p:nvPr>
        </p:nvSpPr>
        <p:spPr>
          <a:xfrm>
            <a:off x="1242625" y="1653275"/>
            <a:ext cx="6536100" cy="30072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For faculty using readings-based course packs</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Reading list will be analyzed to determine what works can be made accessible to students freely under US copyright law</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$200 stipend for going through the consultation service</a:t>
            </a:r>
            <a:endParaRPr>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99"/>
        <p:cNvGrpSpPr/>
        <p:nvPr/>
      </p:nvGrpSpPr>
      <p:grpSpPr>
        <a:xfrm>
          <a:off x="0" y="0"/>
          <a:ext cx="0" cy="0"/>
          <a:chOff x="0" y="0"/>
          <a:chExt cx="0" cy="0"/>
        </a:xfrm>
      </p:grpSpPr>
      <p:sp>
        <p:nvSpPr>
          <p:cNvPr id="400" name="Shape 400"/>
          <p:cNvSpPr txBox="1">
            <a:spLocks noGrp="1"/>
          </p:cNvSpPr>
          <p:nvPr>
            <p:ph type="body" idx="1"/>
          </p:nvPr>
        </p:nvSpPr>
        <p:spPr>
          <a:xfrm>
            <a:off x="1242625" y="539054"/>
            <a:ext cx="7434600" cy="102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Affordability Initiative - Alternative Textbook Program</a:t>
            </a:r>
            <a:endParaRPr sz="3200" b="1" i="0">
              <a:solidFill>
                <a:srgbClr val="FFFFFF"/>
              </a:solidFill>
              <a:latin typeface="Helvetica Neue"/>
              <a:ea typeface="Helvetica Neue"/>
              <a:cs typeface="Helvetica Neue"/>
              <a:sym typeface="Helvetica Neue"/>
            </a:endParaRPr>
          </a:p>
        </p:txBody>
      </p:sp>
      <p:sp>
        <p:nvSpPr>
          <p:cNvPr id="401" name="Shape 401"/>
          <p:cNvSpPr txBox="1">
            <a:spLocks noGrp="1"/>
          </p:cNvSpPr>
          <p:nvPr>
            <p:ph type="body" idx="3"/>
          </p:nvPr>
        </p:nvSpPr>
        <p:spPr>
          <a:xfrm>
            <a:off x="1242625" y="1639125"/>
            <a:ext cx="6536100" cy="30213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Replacing a commercial textbook with works that can be made freely available to students under US copyright law</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May also include replacing current course materials with alternative, low-cost options</a:t>
            </a:r>
            <a:endParaRPr>
              <a:solidFill>
                <a:srgbClr val="FFFFFF"/>
              </a:solidFill>
            </a:endParaRPr>
          </a:p>
          <a:p>
            <a:pPr marL="457200" marR="0" lvl="0" indent="-330200" algn="l" rtl="0">
              <a:spcBef>
                <a:spcPts val="0"/>
              </a:spcBef>
              <a:spcAft>
                <a:spcPts val="0"/>
              </a:spcAft>
              <a:buClr>
                <a:srgbClr val="FFFFFF"/>
              </a:buClr>
              <a:buSzPts val="1600"/>
              <a:buChar char="●"/>
            </a:pPr>
            <a:r>
              <a:rPr lang="en-US">
                <a:solidFill>
                  <a:srgbClr val="FFFFFF"/>
                </a:solidFill>
              </a:rPr>
              <a:t>Grant funding: TBD</a:t>
            </a:r>
            <a:endParaRPr>
              <a:solidFill>
                <a:srgbClr val="FFFFFF"/>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5"/>
        <p:cNvGrpSpPr/>
        <p:nvPr/>
      </p:nvGrpSpPr>
      <p:grpSpPr>
        <a:xfrm>
          <a:off x="0" y="0"/>
          <a:ext cx="0" cy="0"/>
          <a:chOff x="0" y="0"/>
          <a:chExt cx="0" cy="0"/>
        </a:xfrm>
      </p:grpSpPr>
      <p:sp>
        <p:nvSpPr>
          <p:cNvPr id="406" name="Shape 406"/>
          <p:cNvSpPr txBox="1">
            <a:spLocks noGrp="1"/>
          </p:cNvSpPr>
          <p:nvPr>
            <p:ph type="body" idx="1"/>
          </p:nvPr>
        </p:nvSpPr>
        <p:spPr>
          <a:xfrm>
            <a:off x="124263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AE0F2A"/>
              </a:buClr>
              <a:buFont typeface="Arial"/>
              <a:buNone/>
            </a:pPr>
            <a:r>
              <a:rPr lang="en-US">
                <a:solidFill>
                  <a:srgbClr val="FFFFFF"/>
                </a:solidFill>
              </a:rPr>
              <a:t>Learn More</a:t>
            </a:r>
            <a:endParaRPr sz="3200" b="1" i="0">
              <a:solidFill>
                <a:srgbClr val="FFFFFF"/>
              </a:solidFill>
              <a:latin typeface="Helvetica Neue"/>
              <a:ea typeface="Helvetica Neue"/>
              <a:cs typeface="Helvetica Neue"/>
              <a:sym typeface="Helvetica Neue"/>
            </a:endParaRPr>
          </a:p>
        </p:txBody>
      </p:sp>
      <p:sp>
        <p:nvSpPr>
          <p:cNvPr id="407" name="Shape 407"/>
          <p:cNvSpPr txBox="1">
            <a:spLocks noGrp="1"/>
          </p:cNvSpPr>
          <p:nvPr>
            <p:ph type="body" idx="3"/>
          </p:nvPr>
        </p:nvSpPr>
        <p:spPr>
          <a:xfrm>
            <a:off x="1242625" y="1271750"/>
            <a:ext cx="6536100" cy="3388800"/>
          </a:xfrm>
          <a:prstGeom prst="rect">
            <a:avLst/>
          </a:prstGeom>
          <a:noFill/>
          <a:ln>
            <a:noFill/>
          </a:ln>
        </p:spPr>
        <p:txBody>
          <a:bodyPr spcFirstLastPara="1" wrap="square" lIns="91425" tIns="45700" rIns="91425" bIns="45700" anchor="t" anchorCtr="0">
            <a:noAutofit/>
          </a:bodyPr>
          <a:lstStyle/>
          <a:p>
            <a:pPr marL="457200" marR="0" lvl="0" indent="-330200" algn="l" rtl="0">
              <a:spcBef>
                <a:spcPts val="0"/>
              </a:spcBef>
              <a:spcAft>
                <a:spcPts val="0"/>
              </a:spcAft>
              <a:buClr>
                <a:srgbClr val="FFFFFF"/>
              </a:buClr>
              <a:buSzPts val="1600"/>
              <a:buChar char="●"/>
            </a:pPr>
            <a:r>
              <a:rPr lang="en-US">
                <a:solidFill>
                  <a:srgbClr val="FFFFFF"/>
                </a:solidFill>
              </a:rPr>
              <a:t>MU OER/AL Grant Webpage</a:t>
            </a:r>
            <a:br>
              <a:rPr lang="en-US">
                <a:solidFill>
                  <a:srgbClr val="FFFFFF"/>
                </a:solidFill>
              </a:rPr>
            </a:br>
            <a:r>
              <a:rPr lang="en-US" sz="1800" u="sng">
                <a:solidFill>
                  <a:srgbClr val="F2C317"/>
                </a:solidFill>
                <a:latin typeface="Arial"/>
                <a:ea typeface="Arial"/>
                <a:cs typeface="Arial"/>
                <a:sym typeface="Arial"/>
                <a:hlinkClick r:id="rId4"/>
              </a:rPr>
              <a:t>http://miamioh.edu/academic-affairs/teaching/open-educ-res/index.html</a:t>
            </a:r>
            <a:endParaRPr>
              <a:solidFill>
                <a:srgbClr val="F2C317"/>
              </a:solidFill>
            </a:endParaRPr>
          </a:p>
        </p:txBody>
      </p:sp>
      <p:pic>
        <p:nvPicPr>
          <p:cNvPr id="408" name="Shape 408"/>
          <p:cNvPicPr preferRelativeResize="0"/>
          <p:nvPr/>
        </p:nvPicPr>
        <p:blipFill>
          <a:blip r:embed="rId5">
            <a:alphaModFix/>
          </a:blip>
          <a:stretch>
            <a:fillRect/>
          </a:stretch>
        </p:blipFill>
        <p:spPr>
          <a:xfrm rot="4812783">
            <a:off x="4117367" y="3235449"/>
            <a:ext cx="1245115" cy="7817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628650" y="1874847"/>
            <a:ext cx="7886700" cy="738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accent1"/>
              </a:buClr>
              <a:buFont typeface="Helvetica Neue"/>
              <a:buNone/>
            </a:pPr>
            <a:r>
              <a:rPr lang="en-US" sz="4000" b="1">
                <a:solidFill>
                  <a:srgbClr val="F2C317"/>
                </a:solidFill>
                <a:latin typeface="Helvetica Neue"/>
                <a:ea typeface="Helvetica Neue"/>
                <a:cs typeface="Helvetica Neue"/>
                <a:sym typeface="Helvetica Neue"/>
              </a:rPr>
              <a:t>Affordable Learning</a:t>
            </a:r>
            <a:endParaRPr sz="4000" b="1">
              <a:solidFill>
                <a:srgbClr val="F2C317"/>
              </a:solidFill>
              <a:latin typeface="Helvetica Neue"/>
              <a:ea typeface="Helvetica Neue"/>
              <a:cs typeface="Helvetica Neue"/>
              <a:sym typeface="Helvetica Neue"/>
            </a:endParaRPr>
          </a:p>
        </p:txBody>
      </p:sp>
      <p:pic>
        <p:nvPicPr>
          <p:cNvPr id="142" name="Shape 142"/>
          <p:cNvPicPr preferRelativeResize="0"/>
          <p:nvPr/>
        </p:nvPicPr>
        <p:blipFill>
          <a:blip r:embed="rId3">
            <a:alphaModFix/>
          </a:blip>
          <a:stretch>
            <a:fillRect/>
          </a:stretch>
        </p:blipFill>
        <p:spPr>
          <a:xfrm>
            <a:off x="0" y="4307225"/>
            <a:ext cx="9040400" cy="72047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Shape 413"/>
          <p:cNvSpPr txBox="1">
            <a:spLocks noGrp="1"/>
          </p:cNvSpPr>
          <p:nvPr>
            <p:ph type="title"/>
          </p:nvPr>
        </p:nvSpPr>
        <p:spPr>
          <a:xfrm>
            <a:off x="628650" y="1874847"/>
            <a:ext cx="7886700" cy="738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accent1"/>
              </a:buClr>
              <a:buFont typeface="Helvetica Neue"/>
              <a:buNone/>
            </a:pPr>
            <a:r>
              <a:rPr lang="en-US" sz="4000" b="1">
                <a:solidFill>
                  <a:srgbClr val="F2C317"/>
                </a:solidFill>
                <a:latin typeface="Helvetica Neue"/>
                <a:ea typeface="Helvetica Neue"/>
                <a:cs typeface="Helvetica Neue"/>
                <a:sym typeface="Helvetica Neue"/>
              </a:rPr>
              <a:t>Questions?</a:t>
            </a:r>
            <a:endParaRPr sz="4000" b="1">
              <a:solidFill>
                <a:srgbClr val="F2C317"/>
              </a:solidFill>
              <a:latin typeface="Helvetica Neue"/>
              <a:ea typeface="Helvetica Neue"/>
              <a:cs typeface="Helvetica Neue"/>
              <a:sym typeface="Helvetica Neue"/>
            </a:endParaRPr>
          </a:p>
        </p:txBody>
      </p:sp>
      <p:pic>
        <p:nvPicPr>
          <p:cNvPr id="414" name="Shape 414"/>
          <p:cNvPicPr preferRelativeResize="0"/>
          <p:nvPr/>
        </p:nvPicPr>
        <p:blipFill>
          <a:blip r:embed="rId3">
            <a:alphaModFix/>
          </a:blip>
          <a:stretch>
            <a:fillRect/>
          </a:stretch>
        </p:blipFill>
        <p:spPr>
          <a:xfrm>
            <a:off x="0" y="4307225"/>
            <a:ext cx="9040400" cy="720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573275" y="539050"/>
            <a:ext cx="7770900" cy="1100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Font typeface="Arial"/>
              <a:buNone/>
            </a:pPr>
            <a:r>
              <a:rPr lang="en-US">
                <a:solidFill>
                  <a:srgbClr val="FFFFFF"/>
                </a:solidFill>
              </a:rPr>
              <a:t>Ohio Department of Higher Education</a:t>
            </a:r>
            <a:endParaRPr sz="3200" b="1" i="0">
              <a:solidFill>
                <a:srgbClr val="FFFFFF"/>
              </a:solidFill>
              <a:latin typeface="Helvetica Neue"/>
              <a:ea typeface="Helvetica Neue"/>
              <a:cs typeface="Helvetica Neue"/>
              <a:sym typeface="Helvetica Neue"/>
            </a:endParaRPr>
          </a:p>
        </p:txBody>
      </p:sp>
      <p:sp>
        <p:nvSpPr>
          <p:cNvPr id="148" name="Shape 148"/>
          <p:cNvSpPr txBox="1">
            <a:spLocks noGrp="1"/>
          </p:cNvSpPr>
          <p:nvPr>
            <p:ph type="body" idx="3"/>
          </p:nvPr>
        </p:nvSpPr>
        <p:spPr>
          <a:xfrm>
            <a:off x="2480881" y="1801649"/>
            <a:ext cx="4475100" cy="2735400"/>
          </a:xfrm>
          <a:prstGeom prst="rect">
            <a:avLst/>
          </a:prstGeom>
          <a:noFill/>
          <a:ln>
            <a:noFill/>
          </a:ln>
        </p:spPr>
        <p:txBody>
          <a:bodyPr spcFirstLastPara="1" wrap="square" lIns="91425" tIns="45700" rIns="91425" bIns="45700" anchor="t" anchorCtr="0">
            <a:noAutofit/>
          </a:bodyPr>
          <a:lstStyle/>
          <a:p>
            <a:pPr marL="342900" marR="0" lvl="0" indent="-241300" algn="l" rtl="0">
              <a:spcBef>
                <a:spcPts val="0"/>
              </a:spcBef>
              <a:spcAft>
                <a:spcPts val="0"/>
              </a:spcAft>
              <a:buClr>
                <a:schemeClr val="dk2"/>
              </a:buClr>
              <a:buSzPts val="1600"/>
              <a:buFont typeface="Merriweather Sans"/>
              <a:buNone/>
            </a:pPr>
            <a:r>
              <a:rPr lang="en-US">
                <a:solidFill>
                  <a:srgbClr val="FFFFFF"/>
                </a:solidFill>
              </a:rPr>
              <a:t>Text placeholder</a:t>
            </a:r>
            <a:endParaRPr sz="2000" b="0" i="0">
              <a:solidFill>
                <a:srgbClr val="FFFFFF"/>
              </a:solidFill>
              <a:latin typeface="Helvetica Neue"/>
              <a:ea typeface="Helvetica Neue"/>
              <a:cs typeface="Helvetica Neue"/>
              <a:sym typeface="Helvetica Neue"/>
            </a:endParaRPr>
          </a:p>
        </p:txBody>
      </p:sp>
      <p:sp>
        <p:nvSpPr>
          <p:cNvPr id="149" name="Shape 149"/>
          <p:cNvSpPr txBox="1">
            <a:spLocks noGrp="1"/>
          </p:cNvSpPr>
          <p:nvPr>
            <p:ph type="body" idx="3"/>
          </p:nvPr>
        </p:nvSpPr>
        <p:spPr>
          <a:xfrm>
            <a:off x="1081000" y="4387525"/>
            <a:ext cx="6496800" cy="43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rgbClr val="FFFFFF"/>
                </a:solidFill>
              </a:rPr>
              <a:t>-“Action Steps to Reduce College Costs” by the Ohio Task Force on Affordability and Efficiency in Higher Education, Oct. 1, 2015.</a:t>
            </a:r>
            <a:endParaRPr sz="1000" b="0" i="0">
              <a:solidFill>
                <a:srgbClr val="FFFFFF"/>
              </a:solidFill>
              <a:latin typeface="Helvetica Neue"/>
              <a:ea typeface="Helvetica Neue"/>
              <a:cs typeface="Helvetica Neue"/>
              <a:sym typeface="Helvetica Neue"/>
            </a:endParaRPr>
          </a:p>
        </p:txBody>
      </p:sp>
      <p:pic>
        <p:nvPicPr>
          <p:cNvPr id="150" name="Shape 150"/>
          <p:cNvPicPr preferRelativeResize="0"/>
          <p:nvPr/>
        </p:nvPicPr>
        <p:blipFill>
          <a:blip r:embed="rId4">
            <a:alphaModFix/>
          </a:blip>
          <a:stretch>
            <a:fillRect/>
          </a:stretch>
        </p:blipFill>
        <p:spPr>
          <a:xfrm>
            <a:off x="2083699" y="1155875"/>
            <a:ext cx="4677750" cy="3196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573275" y="539050"/>
            <a:ext cx="7770900" cy="1100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Font typeface="Arial"/>
              <a:buNone/>
            </a:pPr>
            <a:r>
              <a:rPr lang="en-US">
                <a:solidFill>
                  <a:srgbClr val="FFFFFF"/>
                </a:solidFill>
              </a:rPr>
              <a:t>Ohio Department of Higher Education</a:t>
            </a:r>
            <a:endParaRPr sz="3200" b="1" i="0">
              <a:solidFill>
                <a:srgbClr val="FFFFFF"/>
              </a:solidFill>
              <a:latin typeface="Helvetica Neue"/>
              <a:ea typeface="Helvetica Neue"/>
              <a:cs typeface="Helvetica Neue"/>
              <a:sym typeface="Helvetica Neue"/>
            </a:endParaRPr>
          </a:p>
        </p:txBody>
      </p:sp>
      <p:sp>
        <p:nvSpPr>
          <p:cNvPr id="156" name="Shape 156"/>
          <p:cNvSpPr txBox="1">
            <a:spLocks noGrp="1"/>
          </p:cNvSpPr>
          <p:nvPr>
            <p:ph type="body" idx="3"/>
          </p:nvPr>
        </p:nvSpPr>
        <p:spPr>
          <a:xfrm>
            <a:off x="1081000" y="4387525"/>
            <a:ext cx="6496800" cy="43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rgbClr val="FFFFFF"/>
                </a:solidFill>
              </a:rPr>
              <a:t>-“Action Steps to Reduce College Costs” by the Ohio Task Force on Affordability and Efficiency in Higher Education, Oct. 1, 2015.</a:t>
            </a:r>
            <a:endParaRPr sz="1000" b="0" i="0">
              <a:solidFill>
                <a:srgbClr val="FFFFFF"/>
              </a:solidFill>
              <a:latin typeface="Helvetica Neue"/>
              <a:ea typeface="Helvetica Neue"/>
              <a:cs typeface="Helvetica Neue"/>
              <a:sym typeface="Helvetica Neue"/>
            </a:endParaRPr>
          </a:p>
        </p:txBody>
      </p:sp>
      <p:pic>
        <p:nvPicPr>
          <p:cNvPr id="157" name="Shape 157"/>
          <p:cNvPicPr preferRelativeResize="0"/>
          <p:nvPr/>
        </p:nvPicPr>
        <p:blipFill>
          <a:blip r:embed="rId4">
            <a:alphaModFix/>
          </a:blip>
          <a:stretch>
            <a:fillRect/>
          </a:stretch>
        </p:blipFill>
        <p:spPr>
          <a:xfrm>
            <a:off x="2052950" y="1268725"/>
            <a:ext cx="4718500" cy="2920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573275" y="539054"/>
            <a:ext cx="7434600" cy="1100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Font typeface="Arial"/>
              <a:buNone/>
            </a:pPr>
            <a:r>
              <a:rPr lang="en-US">
                <a:solidFill>
                  <a:srgbClr val="FFFFFF"/>
                </a:solidFill>
              </a:rPr>
              <a:t>Recommendations from Ohio Department of Higher Education</a:t>
            </a:r>
            <a:endParaRPr sz="3200" b="1" i="0">
              <a:solidFill>
                <a:srgbClr val="FFFFFF"/>
              </a:solidFill>
              <a:latin typeface="Helvetica Neue"/>
              <a:ea typeface="Helvetica Neue"/>
              <a:cs typeface="Helvetica Neue"/>
              <a:sym typeface="Helvetica Neue"/>
            </a:endParaRPr>
          </a:p>
        </p:txBody>
      </p:sp>
      <p:sp>
        <p:nvSpPr>
          <p:cNvPr id="163" name="Shape 163"/>
          <p:cNvSpPr txBox="1">
            <a:spLocks noGrp="1"/>
          </p:cNvSpPr>
          <p:nvPr>
            <p:ph type="body" idx="3"/>
          </p:nvPr>
        </p:nvSpPr>
        <p:spPr>
          <a:xfrm>
            <a:off x="1081000" y="4352200"/>
            <a:ext cx="6496800" cy="438000"/>
          </a:xfrm>
          <a:prstGeom prst="rect">
            <a:avLst/>
          </a:prstGeom>
          <a:noFill/>
          <a:ln>
            <a:noFill/>
          </a:ln>
        </p:spPr>
        <p:txBody>
          <a:bodyPr spcFirstLastPara="1" wrap="square" lIns="91425" tIns="45700" rIns="91425" bIns="45700" anchor="t" anchorCtr="0">
            <a:noAutofit/>
          </a:bodyPr>
          <a:lstStyle/>
          <a:p>
            <a:pPr marL="342900" marR="0" lvl="0" indent="-241300" algn="l" rtl="0">
              <a:spcBef>
                <a:spcPts val="0"/>
              </a:spcBef>
              <a:spcAft>
                <a:spcPts val="0"/>
              </a:spcAft>
              <a:buClr>
                <a:schemeClr val="dk2"/>
              </a:buClr>
              <a:buSzPts val="1600"/>
              <a:buFont typeface="Merriweather Sans"/>
              <a:buNone/>
            </a:pPr>
            <a:r>
              <a:rPr lang="en-US" sz="1000">
                <a:solidFill>
                  <a:srgbClr val="FFFFFF"/>
                </a:solidFill>
              </a:rPr>
              <a:t>-“Progress Report: An evaluation of how institutions responded to ‘Action Steps to Reduce College Costs’” by the Ohio Task Force on Affordability and Efficiency in Higher Education, Feb. 7, 2017.</a:t>
            </a:r>
            <a:endParaRPr sz="1000" b="0" i="0">
              <a:solidFill>
                <a:srgbClr val="FFFFFF"/>
              </a:solidFill>
              <a:latin typeface="Helvetica Neue"/>
              <a:ea typeface="Helvetica Neue"/>
              <a:cs typeface="Helvetica Neue"/>
              <a:sym typeface="Helvetica Neue"/>
            </a:endParaRPr>
          </a:p>
        </p:txBody>
      </p:sp>
      <p:pic>
        <p:nvPicPr>
          <p:cNvPr id="164" name="Shape 164"/>
          <p:cNvPicPr preferRelativeResize="0"/>
          <p:nvPr/>
        </p:nvPicPr>
        <p:blipFill>
          <a:blip r:embed="rId4">
            <a:alphaModFix/>
          </a:blip>
          <a:stretch>
            <a:fillRect/>
          </a:stretch>
        </p:blipFill>
        <p:spPr>
          <a:xfrm>
            <a:off x="1266825" y="2105025"/>
            <a:ext cx="6610350" cy="933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573280" y="539043"/>
            <a:ext cx="7434600" cy="67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Font typeface="Arial"/>
              <a:buNone/>
            </a:pPr>
            <a:r>
              <a:rPr lang="en-US">
                <a:solidFill>
                  <a:srgbClr val="FFFFFF"/>
                </a:solidFill>
              </a:rPr>
              <a:t>Textbook Affordability Stats</a:t>
            </a:r>
            <a:endParaRPr sz="3200" b="1" i="0">
              <a:solidFill>
                <a:srgbClr val="FFFFFF"/>
              </a:solidFill>
              <a:latin typeface="Helvetica Neue"/>
              <a:ea typeface="Helvetica Neue"/>
              <a:cs typeface="Helvetica Neue"/>
              <a:sym typeface="Helvetica Neue"/>
            </a:endParaRPr>
          </a:p>
        </p:txBody>
      </p:sp>
      <p:sp>
        <p:nvSpPr>
          <p:cNvPr id="170" name="Shape 170"/>
          <p:cNvSpPr txBox="1">
            <a:spLocks noGrp="1"/>
          </p:cNvSpPr>
          <p:nvPr>
            <p:ph type="body" idx="3"/>
          </p:nvPr>
        </p:nvSpPr>
        <p:spPr>
          <a:xfrm>
            <a:off x="573275" y="1165775"/>
            <a:ext cx="8223000" cy="3494700"/>
          </a:xfrm>
          <a:prstGeom prst="rect">
            <a:avLst/>
          </a:prstGeom>
          <a:noFill/>
          <a:ln>
            <a:noFill/>
          </a:ln>
        </p:spPr>
        <p:txBody>
          <a:bodyPr spcFirstLastPara="1" wrap="square" lIns="91425" tIns="45700" rIns="91425" bIns="45700" anchor="t" anchorCtr="0">
            <a:noAutofit/>
          </a:bodyPr>
          <a:lstStyle/>
          <a:p>
            <a:pPr marL="342900" marR="0" lvl="0" indent="-241300" algn="l" rtl="0">
              <a:spcBef>
                <a:spcPts val="0"/>
              </a:spcBef>
              <a:spcAft>
                <a:spcPts val="0"/>
              </a:spcAft>
              <a:buClr>
                <a:schemeClr val="dk2"/>
              </a:buClr>
              <a:buSzPts val="1600"/>
              <a:buFont typeface="Merriweather Sans"/>
              <a:buNone/>
            </a:pPr>
            <a:r>
              <a:rPr lang="en-US" sz="1800">
                <a:solidFill>
                  <a:srgbClr val="FFFFFF"/>
                </a:solidFill>
              </a:rPr>
              <a:t>Students were asked to select ways in which textbook costs impacted their learning (they could choose more than one from the list)...</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47% of students take fewer courses because of textbook costs</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45% don’t register for a particular course due to the cost of a textbook</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26% dropped a course because they could not afford the course text</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20% withdrew from a course because they could not afford the course text</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37% stated that they earned a poor grade in a course </a:t>
            </a:r>
            <a:br>
              <a:rPr lang="en-US" sz="1800">
                <a:solidFill>
                  <a:srgbClr val="FFFFFF"/>
                </a:solidFill>
              </a:rPr>
            </a:br>
            <a:r>
              <a:rPr lang="en-US" sz="1800">
                <a:solidFill>
                  <a:srgbClr val="FFFFFF"/>
                </a:solidFill>
              </a:rPr>
              <a:t>because they cannot afford the book</a:t>
            </a:r>
            <a:endParaRPr sz="1800">
              <a:solidFill>
                <a:srgbClr val="FFFFFF"/>
              </a:solidFill>
            </a:endParaRPr>
          </a:p>
          <a:p>
            <a:pPr marL="914400" marR="0" lvl="0" indent="-342900" algn="l" rtl="0">
              <a:spcBef>
                <a:spcPts val="0"/>
              </a:spcBef>
              <a:spcAft>
                <a:spcPts val="0"/>
              </a:spcAft>
              <a:buClr>
                <a:srgbClr val="FFFFFF"/>
              </a:buClr>
              <a:buSzPts val="1800"/>
              <a:buChar char="●"/>
            </a:pPr>
            <a:r>
              <a:rPr lang="en-US" sz="1800">
                <a:solidFill>
                  <a:srgbClr val="FFFFFF"/>
                </a:solidFill>
              </a:rPr>
              <a:t>19% stated that they failed a course because they </a:t>
            </a:r>
            <a:br>
              <a:rPr lang="en-US" sz="1800">
                <a:solidFill>
                  <a:srgbClr val="FFFFFF"/>
                </a:solidFill>
              </a:rPr>
            </a:br>
            <a:r>
              <a:rPr lang="en-US" sz="1800">
                <a:solidFill>
                  <a:srgbClr val="FFFFFF"/>
                </a:solidFill>
              </a:rPr>
              <a:t>cannot afford the book</a:t>
            </a:r>
            <a:endParaRPr sz="1800">
              <a:solidFill>
                <a:srgbClr val="FFFFFF"/>
              </a:solidFill>
            </a:endParaRPr>
          </a:p>
          <a:p>
            <a:pPr marL="3200400" marR="0" lvl="0" indent="0" algn="l" rtl="0">
              <a:spcBef>
                <a:spcPts val="0"/>
              </a:spcBef>
              <a:spcAft>
                <a:spcPts val="0"/>
              </a:spcAft>
              <a:buNone/>
            </a:pPr>
            <a:r>
              <a:rPr lang="en-US" sz="900">
                <a:solidFill>
                  <a:srgbClr val="FFFFFF"/>
                </a:solidFill>
              </a:rPr>
              <a:t>-2016 Florida Virtual Campus Student TExtbook &amp; Course Materials Survey</a:t>
            </a:r>
            <a:endParaRPr sz="9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573280" y="539043"/>
            <a:ext cx="7434629" cy="67334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Font typeface="Arial"/>
              <a:buNone/>
            </a:pPr>
            <a:r>
              <a:rPr lang="en-US">
                <a:solidFill>
                  <a:srgbClr val="FFFFFF"/>
                </a:solidFill>
              </a:rPr>
              <a:t>Student Solutions</a:t>
            </a:r>
            <a:endParaRPr sz="3200" b="1" i="0">
              <a:solidFill>
                <a:srgbClr val="FFFFFF"/>
              </a:solidFill>
              <a:latin typeface="Helvetica Neue"/>
              <a:ea typeface="Helvetica Neue"/>
              <a:cs typeface="Helvetica Neue"/>
              <a:sym typeface="Helvetica Neue"/>
            </a:endParaRPr>
          </a:p>
        </p:txBody>
      </p:sp>
      <p:sp>
        <p:nvSpPr>
          <p:cNvPr id="176" name="Shape 176"/>
          <p:cNvSpPr txBox="1">
            <a:spLocks noGrp="1"/>
          </p:cNvSpPr>
          <p:nvPr>
            <p:ph type="body" idx="3"/>
          </p:nvPr>
        </p:nvSpPr>
        <p:spPr>
          <a:xfrm>
            <a:off x="573275" y="1151625"/>
            <a:ext cx="8300700" cy="3508800"/>
          </a:xfrm>
          <a:prstGeom prst="rect">
            <a:avLst/>
          </a:prstGeom>
          <a:noFill/>
          <a:ln>
            <a:noFill/>
          </a:ln>
        </p:spPr>
        <p:txBody>
          <a:bodyPr spcFirstLastPara="1" wrap="square" lIns="91425" tIns="45700" rIns="91425" bIns="45700" anchor="t" anchorCtr="0">
            <a:noAutofit/>
          </a:bodyPr>
          <a:lstStyle/>
          <a:p>
            <a:pPr marL="342900" marR="0" lvl="0" indent="-241300" algn="l" rtl="0">
              <a:spcBef>
                <a:spcPts val="0"/>
              </a:spcBef>
              <a:spcAft>
                <a:spcPts val="0"/>
              </a:spcAft>
              <a:buClr>
                <a:schemeClr val="dk2"/>
              </a:buClr>
              <a:buSzPts val="1600"/>
              <a:buFont typeface="Merriweather Sans"/>
              <a:buNone/>
            </a:pPr>
            <a:r>
              <a:rPr lang="en-US">
                <a:solidFill>
                  <a:srgbClr val="FFFFFF"/>
                </a:solidFill>
              </a:rPr>
              <a:t>Students were asked to select the different ways in which they “deal” with the high costs of textbooks (they could choose more than one from the list)...</a:t>
            </a:r>
            <a:endParaRPr>
              <a:solidFill>
                <a:srgbClr val="FFFFFF"/>
              </a:solidFill>
            </a:endParaRPr>
          </a:p>
          <a:p>
            <a:pPr marL="914400" marR="0" lvl="0" indent="-330200" algn="l" rtl="0">
              <a:spcBef>
                <a:spcPts val="0"/>
              </a:spcBef>
              <a:spcAft>
                <a:spcPts val="0"/>
              </a:spcAft>
              <a:buClr>
                <a:srgbClr val="FFFFFF"/>
              </a:buClr>
              <a:buSzPts val="1600"/>
              <a:buChar char="●"/>
            </a:pPr>
            <a:r>
              <a:rPr lang="en-US">
                <a:solidFill>
                  <a:srgbClr val="FFFFFF"/>
                </a:solidFill>
              </a:rPr>
              <a:t>66% don’t purchase the required book</a:t>
            </a:r>
            <a:endParaRPr>
              <a:solidFill>
                <a:srgbClr val="FFFFFF"/>
              </a:solidFill>
            </a:endParaRPr>
          </a:p>
          <a:p>
            <a:pPr marL="914400" marR="0" lvl="0" indent="-330200" algn="l" rtl="0">
              <a:spcBef>
                <a:spcPts val="0"/>
              </a:spcBef>
              <a:spcAft>
                <a:spcPts val="0"/>
              </a:spcAft>
              <a:buClr>
                <a:srgbClr val="FFFFFF"/>
              </a:buClr>
              <a:buSzPts val="1600"/>
              <a:buChar char="●"/>
            </a:pPr>
            <a:r>
              <a:rPr lang="en-US">
                <a:solidFill>
                  <a:srgbClr val="FFFFFF"/>
                </a:solidFill>
              </a:rPr>
              <a:t>34% admitted to downloading course materials from an unauthorized website</a:t>
            </a:r>
            <a:endParaRPr>
              <a:solidFill>
                <a:srgbClr val="FFFFFF"/>
              </a:solidFill>
            </a:endParaRPr>
          </a:p>
          <a:p>
            <a:pPr marL="914400" marR="0" lvl="0" indent="-330200" algn="l" rtl="0">
              <a:spcBef>
                <a:spcPts val="0"/>
              </a:spcBef>
              <a:spcAft>
                <a:spcPts val="0"/>
              </a:spcAft>
              <a:buClr>
                <a:srgbClr val="FFFFFF"/>
              </a:buClr>
              <a:buSzPts val="1600"/>
              <a:buChar char="●"/>
            </a:pPr>
            <a:r>
              <a:rPr lang="en-US">
                <a:solidFill>
                  <a:srgbClr val="FFFFFF"/>
                </a:solidFill>
              </a:rPr>
              <a:t>23% choose to share a copy of the book with classmates</a:t>
            </a:r>
            <a:endParaRPr>
              <a:solidFill>
                <a:srgbClr val="FFFFFF"/>
              </a:solidFill>
            </a:endParaRPr>
          </a:p>
          <a:p>
            <a:pPr marL="914400" marR="0" lvl="0" indent="-330200" algn="l" rtl="0">
              <a:spcBef>
                <a:spcPts val="0"/>
              </a:spcBef>
              <a:spcAft>
                <a:spcPts val="0"/>
              </a:spcAft>
              <a:buClr>
                <a:srgbClr val="FFFFFF"/>
              </a:buClr>
              <a:buSzPts val="1600"/>
              <a:buChar char="●"/>
            </a:pPr>
            <a:r>
              <a:rPr lang="en-US">
                <a:solidFill>
                  <a:srgbClr val="FFFFFF"/>
                </a:solidFill>
              </a:rPr>
              <a:t>10% stated that they take advantage of a reserve copy provided by the library</a:t>
            </a:r>
            <a:endParaRPr>
              <a:solidFill>
                <a:srgbClr val="FFFFFF"/>
              </a:solidFill>
            </a:endParaRPr>
          </a:p>
          <a:p>
            <a:pPr marL="2628900" marR="0" lvl="0" indent="-241300" algn="l" rtl="0">
              <a:spcBef>
                <a:spcPts val="0"/>
              </a:spcBef>
              <a:spcAft>
                <a:spcPts val="0"/>
              </a:spcAft>
              <a:buClr>
                <a:schemeClr val="dk2"/>
              </a:buClr>
              <a:buSzPts val="1600"/>
              <a:buFont typeface="Merriweather Sans"/>
              <a:buNone/>
            </a:pPr>
            <a:r>
              <a:rPr lang="en-US">
                <a:solidFill>
                  <a:srgbClr val="FFFFFF"/>
                </a:solidFill>
              </a:rPr>
              <a:t>-</a:t>
            </a:r>
            <a:r>
              <a:rPr lang="en-US" sz="1000">
                <a:solidFill>
                  <a:srgbClr val="FFFFFF"/>
                </a:solidFill>
              </a:rPr>
              <a:t>2016 Florida Virtual Campus Student Textbook &amp; Course Materials Survey</a:t>
            </a:r>
            <a:endParaRPr sz="10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0"/>
        <p:cNvGrpSpPr/>
        <p:nvPr/>
      </p:nvGrpSpPr>
      <p:grpSpPr>
        <a:xfrm>
          <a:off x="0" y="0"/>
          <a:ext cx="0" cy="0"/>
          <a:chOff x="0" y="0"/>
          <a:chExt cx="0" cy="0"/>
        </a:xfrm>
      </p:grpSpPr>
      <p:sp>
        <p:nvSpPr>
          <p:cNvPr id="181" name="Shape 181" descr="This video series was commissioned by Michelle Reed on behalf of the University of Texas at Arlington Libraries. The production team for episode one was Jessica Flores, Justan Martinez, Kyle Pinkos, and Ursula Abdala." title="UTA Libraries' Textbook Hero Video Series: Episode 1">
            <a:hlinkClick r:id="rId4"/>
          </p:cNvPr>
          <p:cNvSpPr/>
          <p:nvPr/>
        </p:nvSpPr>
        <p:spPr>
          <a:xfrm>
            <a:off x="1254575" y="357300"/>
            <a:ext cx="5549275" cy="4161950"/>
          </a:xfrm>
          <a:prstGeom prst="rect">
            <a:avLst/>
          </a:prstGeom>
          <a:blipFill>
            <a:blip r:embed="rId5">
              <a:alphaModFix/>
            </a:blip>
            <a:stretch>
              <a:fillRect/>
            </a:stretch>
          </a:blipFill>
          <a:ln>
            <a:noFill/>
          </a:ln>
        </p:spPr>
      </p:sp>
      <p:sp>
        <p:nvSpPr>
          <p:cNvPr id="182" name="Shape 182"/>
          <p:cNvSpPr txBox="1">
            <a:spLocks noGrp="1"/>
          </p:cNvSpPr>
          <p:nvPr>
            <p:ph type="body" idx="3"/>
          </p:nvPr>
        </p:nvSpPr>
        <p:spPr>
          <a:xfrm>
            <a:off x="4056450" y="4666500"/>
            <a:ext cx="3284400" cy="286200"/>
          </a:xfrm>
          <a:prstGeom prst="rect">
            <a:avLst/>
          </a:prstGeom>
          <a:noFill/>
          <a:ln>
            <a:noFill/>
          </a:ln>
        </p:spPr>
        <p:txBody>
          <a:bodyPr spcFirstLastPara="1" wrap="square" lIns="91425" tIns="45700" rIns="91425" bIns="45700" anchor="t" anchorCtr="0">
            <a:noAutofit/>
          </a:bodyPr>
          <a:lstStyle/>
          <a:p>
            <a:pPr marL="342900" lvl="0" indent="-241300" rtl="0">
              <a:spcBef>
                <a:spcPts val="0"/>
              </a:spcBef>
              <a:spcAft>
                <a:spcPts val="0"/>
              </a:spcAft>
              <a:buClr>
                <a:schemeClr val="dk2"/>
              </a:buClr>
              <a:buSzPts val="1600"/>
              <a:buFont typeface="Merriweather Sans"/>
              <a:buNone/>
            </a:pPr>
            <a:r>
              <a:rPr lang="en-US" sz="1400">
                <a:solidFill>
                  <a:srgbClr val="FFFFFF"/>
                </a:solidFill>
                <a:latin typeface="Arial"/>
                <a:ea typeface="Arial"/>
                <a:cs typeface="Arial"/>
                <a:sym typeface="Arial"/>
              </a:rPr>
              <a:t>https://youtu.be/UAFodc-Egc8</a:t>
            </a:r>
            <a:endParaRPr>
              <a:solidFill>
                <a:srgbClr val="FFFFFF"/>
              </a:solidFill>
            </a:endParaRPr>
          </a:p>
          <a:p>
            <a:pPr marL="342900" marR="0" lvl="0" indent="-241300" algn="l" rtl="0">
              <a:spcBef>
                <a:spcPts val="0"/>
              </a:spcBef>
              <a:spcAft>
                <a:spcPts val="0"/>
              </a:spcAft>
              <a:buClr>
                <a:schemeClr val="dk2"/>
              </a:buClr>
              <a:buSzPts val="1600"/>
              <a:buFont typeface="Merriweather Sans"/>
              <a:buNone/>
            </a:pPr>
            <a:endParaRPr>
              <a:solidFill>
                <a:srgbClr val="FFFFFF"/>
              </a:solidFill>
            </a:endParaRPr>
          </a:p>
        </p:txBody>
      </p:sp>
    </p:spTree>
  </p:cSld>
  <p:clrMapOvr>
    <a:masterClrMapping/>
  </p:clrMapOvr>
</p:sld>
</file>

<file path=ppt/theme/theme1.xml><?xml version="1.0" encoding="utf-8"?>
<a:theme xmlns:a="http://schemas.openxmlformats.org/drawingml/2006/main" name="Custom Design">
  <a:themeElements>
    <a:clrScheme name="Miami 2015-2016">
      <a:dk1>
        <a:srgbClr val="AE0F2A"/>
      </a:dk1>
      <a:lt1>
        <a:srgbClr val="FFFFFF"/>
      </a:lt1>
      <a:dk2>
        <a:srgbClr val="C80A2A"/>
      </a:dk2>
      <a:lt2>
        <a:srgbClr val="FFFFFF"/>
      </a:lt2>
      <a:accent1>
        <a:srgbClr val="C8102E"/>
      </a:accent1>
      <a:accent2>
        <a:srgbClr val="FFFFFF"/>
      </a:accent2>
      <a:accent3>
        <a:srgbClr val="000000"/>
      </a:accent3>
      <a:accent4>
        <a:srgbClr val="FFFFFF"/>
      </a:accent4>
      <a:accent5>
        <a:srgbClr val="E14F43"/>
      </a:accent5>
      <a:accent6>
        <a:srgbClr val="404040"/>
      </a:accent6>
      <a:hlink>
        <a:srgbClr val="C80A2A"/>
      </a:hlink>
      <a:folHlink>
        <a:srgbClr val="40404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1824</Words>
  <Application>Microsoft Office PowerPoint</Application>
  <PresentationFormat>On-screen Show (16:9)</PresentationFormat>
  <Paragraphs>172</Paragraphs>
  <Slides>30</Slides>
  <Notes>30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30</vt:i4>
      </vt:variant>
    </vt:vector>
  </HeadingPairs>
  <TitlesOfParts>
    <vt:vector size="37" baseType="lpstr">
      <vt:lpstr>Avenir</vt:lpstr>
      <vt:lpstr>Helvetica Neue</vt:lpstr>
      <vt:lpstr>Merriweather Sans</vt:lpstr>
      <vt:lpstr>Arial</vt:lpstr>
      <vt:lpstr>Calibri</vt:lpstr>
      <vt:lpstr>Custom Design</vt:lpstr>
      <vt:lpstr>Office Theme</vt:lpstr>
      <vt:lpstr>PowerPoint Presentation</vt:lpstr>
      <vt:lpstr>PowerPoint Presentation</vt:lpstr>
      <vt:lpstr>Affordable Learning</vt:lpstr>
      <vt:lpstr>PowerPoint Presentation</vt:lpstr>
      <vt:lpstr>PowerPoint Presentation</vt:lpstr>
      <vt:lpstr>PowerPoint Presentation</vt:lpstr>
      <vt:lpstr>PowerPoint Presentation</vt:lpstr>
      <vt:lpstr>PowerPoint Presentation</vt:lpstr>
      <vt:lpstr>PowerPoint Presentation</vt:lpstr>
      <vt:lpstr>Open Educational Resources (OER)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Miami University OER/AL Grant Programs</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1</cp:revision>
  <dcterms:modified xsi:type="dcterms:W3CDTF">2018-03-02T04:21:58Z</dcterms:modified>
</cp:coreProperties>
</file>