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  <p:sldMasterId id="2147483781" r:id="rId2"/>
  </p:sldMasterIdLst>
  <p:notesMasterIdLst>
    <p:notesMasterId r:id="rId45"/>
  </p:notesMasterIdLst>
  <p:handoutMasterIdLst>
    <p:handoutMasterId r:id="rId46"/>
  </p:handoutMasterIdLst>
  <p:sldIdLst>
    <p:sldId id="516" r:id="rId3"/>
    <p:sldId id="518" r:id="rId4"/>
    <p:sldId id="611" r:id="rId5"/>
    <p:sldId id="663" r:id="rId6"/>
    <p:sldId id="612" r:id="rId7"/>
    <p:sldId id="664" r:id="rId8"/>
    <p:sldId id="578" r:id="rId9"/>
    <p:sldId id="613" r:id="rId10"/>
    <p:sldId id="665" r:id="rId11"/>
    <p:sldId id="666" r:id="rId12"/>
    <p:sldId id="668" r:id="rId13"/>
    <p:sldId id="662" r:id="rId14"/>
    <p:sldId id="667" r:id="rId15"/>
    <p:sldId id="669" r:id="rId16"/>
    <p:sldId id="670" r:id="rId17"/>
    <p:sldId id="671" r:id="rId18"/>
    <p:sldId id="672" r:id="rId19"/>
    <p:sldId id="673" r:id="rId20"/>
    <p:sldId id="674" r:id="rId21"/>
    <p:sldId id="675" r:id="rId22"/>
    <p:sldId id="676" r:id="rId23"/>
    <p:sldId id="677" r:id="rId24"/>
    <p:sldId id="608" r:id="rId25"/>
    <p:sldId id="684" r:id="rId26"/>
    <p:sldId id="686" r:id="rId27"/>
    <p:sldId id="687" r:id="rId28"/>
    <p:sldId id="678" r:id="rId29"/>
    <p:sldId id="680" r:id="rId30"/>
    <p:sldId id="681" r:id="rId31"/>
    <p:sldId id="682" r:id="rId32"/>
    <p:sldId id="685" r:id="rId33"/>
    <p:sldId id="679" r:id="rId34"/>
    <p:sldId id="688" r:id="rId35"/>
    <p:sldId id="683" r:id="rId36"/>
    <p:sldId id="689" r:id="rId37"/>
    <p:sldId id="703" r:id="rId38"/>
    <p:sldId id="707" r:id="rId39"/>
    <p:sldId id="708" r:id="rId40"/>
    <p:sldId id="709" r:id="rId41"/>
    <p:sldId id="710" r:id="rId42"/>
    <p:sldId id="711" r:id="rId43"/>
    <p:sldId id="661" r:id="rId44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727375"/>
    <a:srgbClr val="687D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55" autoAdjust="0"/>
    <p:restoredTop sz="77880" autoAdjust="0"/>
  </p:normalViewPr>
  <p:slideViewPr>
    <p:cSldViewPr>
      <p:cViewPr varScale="1">
        <p:scale>
          <a:sx n="47" d="100"/>
          <a:sy n="47" d="100"/>
        </p:scale>
        <p:origin x="1668" y="5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slide" Target="slides/slide3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viewProps" Target="viewProps.xml"/><Relationship Id="rId8" Type="http://schemas.openxmlformats.org/officeDocument/2006/relationships/slide" Target="slides/slide6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18FFE784-1407-4A60-9436-4DCBCCD80640}" type="datetimeFigureOut">
              <a:rPr lang="en-US" smtClean="0"/>
              <a:t>12/29/2018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3E9A2201-2A6D-4571-8347-F0E7E9AE789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637156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F6E423C1-124C-45F4-82BC-3BEB796BA71A}" type="datetimeFigureOut">
              <a:rPr lang="en-US" smtClean="0"/>
              <a:t>12/29/2018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269F6FE3-4618-4DE6-A9DE-6A00F897ADD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30919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185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dirty="0"/>
          </a:p>
        </p:txBody>
      </p:sp>
      <p:sp>
        <p:nvSpPr>
          <p:cNvPr id="12186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2CC73738-71FC-4519-A641-704A40743E80}" type="slidenum">
              <a:rPr lang="en-US" altLang="en-US"/>
              <a:pPr eaLnBrk="1" hangingPunct="1">
                <a:spcBef>
                  <a:spcPct val="0"/>
                </a:spcBef>
              </a:pPr>
              <a:t>4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52892353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185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dirty="0"/>
          </a:p>
        </p:txBody>
      </p:sp>
      <p:sp>
        <p:nvSpPr>
          <p:cNvPr id="12186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2CC73738-71FC-4519-A641-704A40743E80}" type="slidenum">
              <a:rPr lang="en-US" altLang="en-US"/>
              <a:pPr eaLnBrk="1" hangingPunct="1">
                <a:spcBef>
                  <a:spcPct val="0"/>
                </a:spcBef>
              </a:pPr>
              <a:t>7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82351303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185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dirty="0"/>
          </a:p>
        </p:txBody>
      </p:sp>
      <p:sp>
        <p:nvSpPr>
          <p:cNvPr id="12186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2CC73738-71FC-4519-A641-704A40743E80}" type="slidenum">
              <a:rPr lang="en-US" altLang="en-US"/>
              <a:pPr eaLnBrk="1" hangingPunct="1">
                <a:spcBef>
                  <a:spcPct val="0"/>
                </a:spcBef>
              </a:pPr>
              <a:t>13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82061056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185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dirty="0"/>
          </a:p>
        </p:txBody>
      </p:sp>
      <p:sp>
        <p:nvSpPr>
          <p:cNvPr id="12186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2CC73738-71FC-4519-A641-704A40743E80}" type="slidenum">
              <a:rPr lang="en-US" altLang="en-US"/>
              <a:pPr eaLnBrk="1" hangingPunct="1">
                <a:spcBef>
                  <a:spcPct val="0"/>
                </a:spcBef>
              </a:pPr>
              <a:t>24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85516284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9B522C-4377-4778-9713-8FC205ED6CC6}" type="slidenum">
              <a:rPr lang="en-US" smtClean="0"/>
              <a:pPr/>
              <a:t>30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74878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638800" y="5079937"/>
            <a:ext cx="3338400" cy="1244663"/>
          </a:xfrm>
          <a:prstGeom prst="rect">
            <a:avLst/>
          </a:prstGeom>
          <a:blipFill dpi="0" rotWithShape="1">
            <a:blip r:embed="rId3"/>
            <a:srcRect/>
            <a:tile tx="0" ty="0" sx="100000" sy="100000" flip="none" algn="tl"/>
          </a:blipFill>
        </p:spPr>
      </p:pic>
      <p:cxnSp>
        <p:nvCxnSpPr>
          <p:cNvPr id="6" name="Straight Connector 5"/>
          <p:cNvCxnSpPr/>
          <p:nvPr userDrawn="1"/>
        </p:nvCxnSpPr>
        <p:spPr>
          <a:xfrm>
            <a:off x="762000" y="38862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6"/>
          <p:cNvSpPr/>
          <p:nvPr userDrawn="1"/>
        </p:nvSpPr>
        <p:spPr>
          <a:xfrm>
            <a:off x="0" y="6400800"/>
            <a:ext cx="9144000" cy="457200"/>
          </a:xfrm>
          <a:prstGeom prst="rect">
            <a:avLst/>
          </a:prstGeom>
          <a:solidFill>
            <a:srgbClr val="687D30"/>
          </a:solidFill>
          <a:ln>
            <a:solidFill>
              <a:srgbClr val="687D3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0" y="6400800"/>
            <a:ext cx="9144000" cy="0"/>
          </a:xfrm>
          <a:prstGeom prst="line">
            <a:avLst/>
          </a:prstGeom>
          <a:ln w="34925" cmpd="sng">
            <a:solidFill>
              <a:srgbClr val="727375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Subtitle 2"/>
          <p:cNvSpPr>
            <a:spLocks noGrp="1"/>
          </p:cNvSpPr>
          <p:nvPr>
            <p:ph type="subTitle" idx="1"/>
          </p:nvPr>
        </p:nvSpPr>
        <p:spPr>
          <a:xfrm>
            <a:off x="769620" y="3962400"/>
            <a:ext cx="7543800" cy="1143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sz="3000" dirty="0"/>
              <a:t>An Overview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itle 1"/>
          <p:cNvSpPr>
            <a:spLocks noGrp="1"/>
          </p:cNvSpPr>
          <p:nvPr>
            <p:ph type="ctrTitle"/>
          </p:nvPr>
        </p:nvSpPr>
        <p:spPr>
          <a:xfrm>
            <a:off x="762000" y="2438400"/>
            <a:ext cx="7543800" cy="1353312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en-US" sz="7200" dirty="0">
                <a:latin typeface="Arial" pitchFamily="34" charset="0"/>
                <a:cs typeface="Arial" pitchFamily="34" charset="0"/>
              </a:rPr>
              <a:t>Copyright Basics</a:t>
            </a:r>
            <a:endParaRPr lang="en-US" sz="7200" dirty="0"/>
          </a:p>
        </p:txBody>
      </p:sp>
    </p:spTree>
    <p:extLst>
      <p:ext uri="{BB962C8B-B14F-4D97-AF65-F5344CB8AC3E}">
        <p14:creationId xmlns:p14="http://schemas.microsoft.com/office/powerpoint/2010/main" val="17841160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024061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40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7339785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4" name="Straight Connector 13"/>
          <p:cNvCxnSpPr/>
          <p:nvPr userDrawn="1"/>
        </p:nvCxnSpPr>
        <p:spPr>
          <a:xfrm>
            <a:off x="0" y="0"/>
            <a:ext cx="9144001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 userDrawn="1"/>
        </p:nvCxnSpPr>
        <p:spPr>
          <a:xfrm>
            <a:off x="0" y="0"/>
            <a:ext cx="0" cy="640080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 userDrawn="1"/>
        </p:nvCxnSpPr>
        <p:spPr>
          <a:xfrm>
            <a:off x="9144000" y="0"/>
            <a:ext cx="1" cy="640080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822959" y="1295400"/>
            <a:ext cx="7543801" cy="4573694"/>
          </a:xfrm>
          <a:prstGeom prst="rect">
            <a:avLst/>
          </a:prstGeom>
        </p:spPr>
        <p:txBody>
          <a:bodyPr/>
          <a:lstStyle>
            <a:lvl2pPr marL="384048" indent="-182880">
              <a:buClr>
                <a:schemeClr val="tx1"/>
              </a:buClr>
              <a:buFont typeface="Wingdings" panose="05000000000000000000" pitchFamily="2" charset="2"/>
              <a:buChar char="§"/>
              <a:defRPr/>
            </a:lvl2pPr>
            <a:lvl3pPr marL="566928" indent="-182880">
              <a:buClr>
                <a:schemeClr val="tx1"/>
              </a:buClr>
              <a:buFont typeface="Wingdings" panose="05000000000000000000" pitchFamily="2" charset="2"/>
              <a:buChar char="§"/>
              <a:defRPr/>
            </a:lvl3pPr>
            <a:lvl4pPr marL="749808" indent="-182880">
              <a:buClr>
                <a:schemeClr val="tx1"/>
              </a:buClr>
              <a:buFont typeface="Wingdings" panose="05000000000000000000" pitchFamily="2" charset="2"/>
              <a:buChar char="§"/>
              <a:defRPr/>
            </a:lvl4pPr>
            <a:lvl5pPr marL="932688" indent="-182880">
              <a:buClr>
                <a:schemeClr val="tx1"/>
              </a:buClr>
              <a:buFont typeface="Wingdings" panose="05000000000000000000" pitchFamily="2" charset="2"/>
              <a:buChar char="§"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822960" y="286605"/>
            <a:ext cx="7543800" cy="932596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67404881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024061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40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34387848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2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4" name="Straight Connector 13"/>
          <p:cNvCxnSpPr/>
          <p:nvPr userDrawn="1"/>
        </p:nvCxnSpPr>
        <p:spPr>
          <a:xfrm>
            <a:off x="0" y="0"/>
            <a:ext cx="9144001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 userDrawn="1"/>
        </p:nvCxnSpPr>
        <p:spPr>
          <a:xfrm>
            <a:off x="0" y="0"/>
            <a:ext cx="0" cy="640080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 userDrawn="1"/>
        </p:nvCxnSpPr>
        <p:spPr>
          <a:xfrm>
            <a:off x="9144000" y="0"/>
            <a:ext cx="1" cy="640080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822959" y="1295400"/>
            <a:ext cx="7543801" cy="4573694"/>
          </a:xfrm>
          <a:prstGeom prst="rect">
            <a:avLst/>
          </a:prstGeom>
        </p:spPr>
        <p:txBody>
          <a:bodyPr/>
          <a:lstStyle>
            <a:lvl2pPr marL="384048" indent="-182880">
              <a:buClr>
                <a:schemeClr val="tx1"/>
              </a:buClr>
              <a:buFont typeface="Wingdings" panose="05000000000000000000" pitchFamily="2" charset="2"/>
              <a:buChar char="§"/>
              <a:defRPr/>
            </a:lvl2pPr>
            <a:lvl3pPr marL="566928" indent="-182880">
              <a:buClr>
                <a:schemeClr val="tx1"/>
              </a:buClr>
              <a:buFont typeface="Wingdings" panose="05000000000000000000" pitchFamily="2" charset="2"/>
              <a:buChar char="§"/>
              <a:defRPr/>
            </a:lvl3pPr>
            <a:lvl4pPr marL="749808" indent="-182880">
              <a:buClr>
                <a:schemeClr val="tx1"/>
              </a:buClr>
              <a:buFont typeface="Wingdings" panose="05000000000000000000" pitchFamily="2" charset="2"/>
              <a:buChar char="§"/>
              <a:defRPr/>
            </a:lvl4pPr>
            <a:lvl5pPr marL="932688" indent="-182880">
              <a:buClr>
                <a:schemeClr val="tx1"/>
              </a:buClr>
              <a:buFont typeface="Wingdings" panose="05000000000000000000" pitchFamily="2" charset="2"/>
              <a:buChar char="§"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822960" y="286605"/>
            <a:ext cx="7543800" cy="932596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14817151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024061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4000"/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3800" y="5029200"/>
            <a:ext cx="1195388" cy="10695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77103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2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4" name="Straight Connector 13"/>
          <p:cNvCxnSpPr/>
          <p:nvPr userDrawn="1"/>
        </p:nvCxnSpPr>
        <p:spPr>
          <a:xfrm>
            <a:off x="0" y="0"/>
            <a:ext cx="9144001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 userDrawn="1"/>
        </p:nvCxnSpPr>
        <p:spPr>
          <a:xfrm>
            <a:off x="0" y="0"/>
            <a:ext cx="0" cy="640080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 userDrawn="1"/>
        </p:nvCxnSpPr>
        <p:spPr>
          <a:xfrm>
            <a:off x="9144000" y="0"/>
            <a:ext cx="1" cy="640080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822959" y="1295400"/>
            <a:ext cx="7543801" cy="4573694"/>
          </a:xfrm>
          <a:prstGeom prst="rect">
            <a:avLst/>
          </a:prstGeom>
        </p:spPr>
        <p:txBody>
          <a:bodyPr/>
          <a:lstStyle>
            <a:lvl2pPr marL="384048" indent="-182880">
              <a:buClr>
                <a:schemeClr val="tx1"/>
              </a:buClr>
              <a:buFont typeface="Wingdings" panose="05000000000000000000" pitchFamily="2" charset="2"/>
              <a:buChar char="§"/>
              <a:defRPr/>
            </a:lvl2pPr>
            <a:lvl3pPr marL="566928" indent="-182880">
              <a:buClr>
                <a:schemeClr val="tx1"/>
              </a:buClr>
              <a:buFont typeface="Wingdings" panose="05000000000000000000" pitchFamily="2" charset="2"/>
              <a:buChar char="§"/>
              <a:defRPr/>
            </a:lvl3pPr>
            <a:lvl4pPr marL="749808" indent="-182880">
              <a:buClr>
                <a:schemeClr val="tx1"/>
              </a:buClr>
              <a:buFont typeface="Wingdings" panose="05000000000000000000" pitchFamily="2" charset="2"/>
              <a:buChar char="§"/>
              <a:defRPr/>
            </a:lvl4pPr>
            <a:lvl5pPr marL="932688" indent="-182880">
              <a:buClr>
                <a:schemeClr val="tx1"/>
              </a:buClr>
              <a:buFont typeface="Wingdings" panose="05000000000000000000" pitchFamily="2" charset="2"/>
              <a:buChar char="§"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822960" y="286605"/>
            <a:ext cx="7543800" cy="932596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55501484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2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rgbClr val="A5002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14" name="Straight Connector 13"/>
          <p:cNvCxnSpPr/>
          <p:nvPr userDrawn="1"/>
        </p:nvCxnSpPr>
        <p:spPr>
          <a:xfrm>
            <a:off x="0" y="0"/>
            <a:ext cx="9144001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 userDrawn="1"/>
        </p:nvCxnSpPr>
        <p:spPr>
          <a:xfrm>
            <a:off x="0" y="0"/>
            <a:ext cx="0" cy="640080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 userDrawn="1"/>
        </p:nvCxnSpPr>
        <p:spPr>
          <a:xfrm>
            <a:off x="9144000" y="0"/>
            <a:ext cx="1" cy="640080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822959" y="1295400"/>
            <a:ext cx="7543801" cy="4573694"/>
          </a:xfrm>
          <a:prstGeom prst="rect">
            <a:avLst/>
          </a:prstGeom>
        </p:spPr>
        <p:txBody>
          <a:bodyPr/>
          <a:lstStyle>
            <a:lvl2pPr marL="384048" indent="-182880">
              <a:buClr>
                <a:schemeClr val="tx1"/>
              </a:buClr>
              <a:buFont typeface="Wingdings" panose="05000000000000000000" pitchFamily="2" charset="2"/>
              <a:buChar char="§"/>
              <a:defRPr/>
            </a:lvl2pPr>
            <a:lvl3pPr marL="566928" indent="-182880">
              <a:buClr>
                <a:schemeClr val="tx1"/>
              </a:buClr>
              <a:buFont typeface="Wingdings" panose="05000000000000000000" pitchFamily="2" charset="2"/>
              <a:buChar char="§"/>
              <a:defRPr/>
            </a:lvl3pPr>
            <a:lvl4pPr marL="749808" indent="-182880">
              <a:buClr>
                <a:schemeClr val="tx1"/>
              </a:buClr>
              <a:buFont typeface="Wingdings" panose="05000000000000000000" pitchFamily="2" charset="2"/>
              <a:buChar char="§"/>
              <a:defRPr/>
            </a:lvl4pPr>
            <a:lvl5pPr marL="932688" indent="-182880">
              <a:buClr>
                <a:schemeClr val="tx1"/>
              </a:buClr>
              <a:buFont typeface="Wingdings" panose="05000000000000000000" pitchFamily="2" charset="2"/>
              <a:buChar char="§"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822960" y="286605"/>
            <a:ext cx="7543800" cy="932596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35593747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2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rgbClr val="A5002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14" name="Straight Connector 13"/>
          <p:cNvCxnSpPr/>
          <p:nvPr userDrawn="1"/>
        </p:nvCxnSpPr>
        <p:spPr>
          <a:xfrm>
            <a:off x="0" y="0"/>
            <a:ext cx="9144001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 userDrawn="1"/>
        </p:nvCxnSpPr>
        <p:spPr>
          <a:xfrm>
            <a:off x="0" y="0"/>
            <a:ext cx="0" cy="640080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 userDrawn="1"/>
        </p:nvCxnSpPr>
        <p:spPr>
          <a:xfrm>
            <a:off x="9144000" y="0"/>
            <a:ext cx="1" cy="640080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822959" y="1295400"/>
            <a:ext cx="7543801" cy="4573694"/>
          </a:xfrm>
          <a:prstGeom prst="rect">
            <a:avLst/>
          </a:prstGeom>
        </p:spPr>
        <p:txBody>
          <a:bodyPr/>
          <a:lstStyle>
            <a:lvl2pPr marL="384048" indent="-182880">
              <a:buClr>
                <a:schemeClr val="tx1"/>
              </a:buClr>
              <a:buFont typeface="Wingdings" panose="05000000000000000000" pitchFamily="2" charset="2"/>
              <a:buChar char="§"/>
              <a:defRPr/>
            </a:lvl2pPr>
            <a:lvl3pPr marL="566928" indent="-182880">
              <a:buClr>
                <a:schemeClr val="tx1"/>
              </a:buClr>
              <a:buFont typeface="Wingdings" panose="05000000000000000000" pitchFamily="2" charset="2"/>
              <a:buChar char="§"/>
              <a:defRPr/>
            </a:lvl3pPr>
            <a:lvl4pPr marL="749808" indent="-182880">
              <a:buClr>
                <a:schemeClr val="tx1"/>
              </a:buClr>
              <a:buFont typeface="Wingdings" panose="05000000000000000000" pitchFamily="2" charset="2"/>
              <a:buChar char="§"/>
              <a:defRPr/>
            </a:lvl4pPr>
            <a:lvl5pPr marL="932688" indent="-182880">
              <a:buClr>
                <a:schemeClr val="tx1"/>
              </a:buClr>
              <a:buFont typeface="Wingdings" panose="05000000000000000000" pitchFamily="2" charset="2"/>
              <a:buChar char="§"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822960" y="286605"/>
            <a:ext cx="7543800" cy="932596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78964368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3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rgbClr val="A5002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14" name="Straight Connector 13"/>
          <p:cNvCxnSpPr/>
          <p:nvPr userDrawn="1"/>
        </p:nvCxnSpPr>
        <p:spPr>
          <a:xfrm>
            <a:off x="0" y="0"/>
            <a:ext cx="9144001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 userDrawn="1"/>
        </p:nvCxnSpPr>
        <p:spPr>
          <a:xfrm>
            <a:off x="0" y="0"/>
            <a:ext cx="0" cy="640080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 userDrawn="1"/>
        </p:nvCxnSpPr>
        <p:spPr>
          <a:xfrm>
            <a:off x="9144000" y="0"/>
            <a:ext cx="1" cy="640080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822959" y="1295400"/>
            <a:ext cx="7543801" cy="4573694"/>
          </a:xfrm>
          <a:prstGeom prst="rect">
            <a:avLst/>
          </a:prstGeom>
        </p:spPr>
        <p:txBody>
          <a:bodyPr/>
          <a:lstStyle>
            <a:lvl2pPr marL="384048" indent="-182880">
              <a:buClr>
                <a:schemeClr val="tx1"/>
              </a:buClr>
              <a:buFont typeface="Wingdings" panose="05000000000000000000" pitchFamily="2" charset="2"/>
              <a:buChar char="§"/>
              <a:defRPr/>
            </a:lvl2pPr>
            <a:lvl3pPr marL="566928" indent="-182880">
              <a:buClr>
                <a:schemeClr val="tx1"/>
              </a:buClr>
              <a:buFont typeface="Wingdings" panose="05000000000000000000" pitchFamily="2" charset="2"/>
              <a:buChar char="§"/>
              <a:defRPr/>
            </a:lvl3pPr>
            <a:lvl4pPr marL="749808" indent="-182880">
              <a:buClr>
                <a:schemeClr val="tx1"/>
              </a:buClr>
              <a:buFont typeface="Wingdings" panose="05000000000000000000" pitchFamily="2" charset="2"/>
              <a:buChar char="§"/>
              <a:defRPr/>
            </a:lvl4pPr>
            <a:lvl5pPr marL="932688" indent="-182880">
              <a:buClr>
                <a:schemeClr val="tx1"/>
              </a:buClr>
              <a:buFont typeface="Wingdings" panose="05000000000000000000" pitchFamily="2" charset="2"/>
              <a:buChar char="§"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822960" y="286605"/>
            <a:ext cx="7543800" cy="932596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9082155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3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rgbClr val="A5002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14" name="Straight Connector 13"/>
          <p:cNvCxnSpPr/>
          <p:nvPr userDrawn="1"/>
        </p:nvCxnSpPr>
        <p:spPr>
          <a:xfrm>
            <a:off x="0" y="0"/>
            <a:ext cx="9144001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 userDrawn="1"/>
        </p:nvCxnSpPr>
        <p:spPr>
          <a:xfrm>
            <a:off x="0" y="0"/>
            <a:ext cx="0" cy="640080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 userDrawn="1"/>
        </p:nvCxnSpPr>
        <p:spPr>
          <a:xfrm>
            <a:off x="9144000" y="0"/>
            <a:ext cx="1" cy="640080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822959" y="1295400"/>
            <a:ext cx="7543801" cy="4573694"/>
          </a:xfrm>
          <a:prstGeom prst="rect">
            <a:avLst/>
          </a:prstGeom>
        </p:spPr>
        <p:txBody>
          <a:bodyPr/>
          <a:lstStyle>
            <a:lvl2pPr marL="384048" indent="-182880">
              <a:buClr>
                <a:schemeClr val="tx1"/>
              </a:buClr>
              <a:buFont typeface="Wingdings" panose="05000000000000000000" pitchFamily="2" charset="2"/>
              <a:buChar char="§"/>
              <a:defRPr/>
            </a:lvl2pPr>
            <a:lvl3pPr marL="566928" indent="-182880">
              <a:buClr>
                <a:schemeClr val="tx1"/>
              </a:buClr>
              <a:buFont typeface="Wingdings" panose="05000000000000000000" pitchFamily="2" charset="2"/>
              <a:buChar char="§"/>
              <a:defRPr/>
            </a:lvl3pPr>
            <a:lvl4pPr marL="749808" indent="-182880">
              <a:buClr>
                <a:schemeClr val="tx1"/>
              </a:buClr>
              <a:buFont typeface="Wingdings" panose="05000000000000000000" pitchFamily="2" charset="2"/>
              <a:buChar char="§"/>
              <a:defRPr/>
            </a:lvl4pPr>
            <a:lvl5pPr marL="932688" indent="-182880">
              <a:buClr>
                <a:schemeClr val="tx1"/>
              </a:buClr>
              <a:buFont typeface="Wingdings" panose="05000000000000000000" pitchFamily="2" charset="2"/>
              <a:buChar char="§"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822960" y="286605"/>
            <a:ext cx="7543800" cy="932596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1081865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299152"/>
            <a:ext cx="8610600" cy="1325563"/>
          </a:xfrm>
          <a:prstGeom prst="rect">
            <a:avLst/>
          </a:prstGeo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895600" y="3810000"/>
            <a:ext cx="3338400" cy="1244663"/>
          </a:xfrm>
          <a:prstGeom prst="rect">
            <a:avLst/>
          </a:prstGeom>
          <a:blipFill dpi="0" rotWithShape="1">
            <a:blip r:embed="rId3"/>
            <a:srcRect/>
            <a:tile tx="0" ty="0" sx="100000" sy="100000" flip="none" algn="tl"/>
          </a:blipFill>
        </p:spPr>
      </p:pic>
      <p:cxnSp>
        <p:nvCxnSpPr>
          <p:cNvPr id="6" name="Straight Connector 5"/>
          <p:cNvCxnSpPr/>
          <p:nvPr userDrawn="1"/>
        </p:nvCxnSpPr>
        <p:spPr>
          <a:xfrm>
            <a:off x="905744" y="37338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6"/>
          <p:cNvSpPr/>
          <p:nvPr userDrawn="1"/>
        </p:nvSpPr>
        <p:spPr>
          <a:xfrm>
            <a:off x="0" y="6400800"/>
            <a:ext cx="9144000" cy="457200"/>
          </a:xfrm>
          <a:prstGeom prst="rect">
            <a:avLst/>
          </a:prstGeom>
          <a:solidFill>
            <a:srgbClr val="687D30"/>
          </a:solidFill>
          <a:ln>
            <a:solidFill>
              <a:srgbClr val="687D3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0" y="6400800"/>
            <a:ext cx="9144000" cy="0"/>
          </a:xfrm>
          <a:prstGeom prst="line">
            <a:avLst/>
          </a:prstGeom>
          <a:ln w="34925" cmpd="sng">
            <a:solidFill>
              <a:srgbClr val="727375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6973786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3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rgbClr val="A5002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14" name="Straight Connector 13"/>
          <p:cNvCxnSpPr/>
          <p:nvPr userDrawn="1"/>
        </p:nvCxnSpPr>
        <p:spPr>
          <a:xfrm>
            <a:off x="0" y="0"/>
            <a:ext cx="9144001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 userDrawn="1"/>
        </p:nvCxnSpPr>
        <p:spPr>
          <a:xfrm>
            <a:off x="0" y="0"/>
            <a:ext cx="0" cy="640080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 userDrawn="1"/>
        </p:nvCxnSpPr>
        <p:spPr>
          <a:xfrm>
            <a:off x="9144000" y="0"/>
            <a:ext cx="1" cy="640080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822959" y="1295400"/>
            <a:ext cx="7543801" cy="4573694"/>
          </a:xfrm>
          <a:prstGeom prst="rect">
            <a:avLst/>
          </a:prstGeom>
        </p:spPr>
        <p:txBody>
          <a:bodyPr/>
          <a:lstStyle>
            <a:lvl2pPr marL="384048" indent="-182880">
              <a:buClr>
                <a:schemeClr val="tx1"/>
              </a:buClr>
              <a:buFont typeface="Wingdings" panose="05000000000000000000" pitchFamily="2" charset="2"/>
              <a:buChar char="§"/>
              <a:defRPr/>
            </a:lvl2pPr>
            <a:lvl3pPr marL="566928" indent="-182880">
              <a:buClr>
                <a:schemeClr val="tx1"/>
              </a:buClr>
              <a:buFont typeface="Wingdings" panose="05000000000000000000" pitchFamily="2" charset="2"/>
              <a:buChar char="§"/>
              <a:defRPr/>
            </a:lvl3pPr>
            <a:lvl4pPr marL="749808" indent="-182880">
              <a:buClr>
                <a:schemeClr val="tx1"/>
              </a:buClr>
              <a:buFont typeface="Wingdings" panose="05000000000000000000" pitchFamily="2" charset="2"/>
              <a:buChar char="§"/>
              <a:defRPr/>
            </a:lvl4pPr>
            <a:lvl5pPr marL="932688" indent="-182880">
              <a:buClr>
                <a:schemeClr val="tx1"/>
              </a:buClr>
              <a:buFont typeface="Wingdings" panose="05000000000000000000" pitchFamily="2" charset="2"/>
              <a:buChar char="§"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822960" y="286605"/>
            <a:ext cx="7543800" cy="932596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68485146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3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rgbClr val="A5002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14" name="Straight Connector 13"/>
          <p:cNvCxnSpPr/>
          <p:nvPr userDrawn="1"/>
        </p:nvCxnSpPr>
        <p:spPr>
          <a:xfrm>
            <a:off x="0" y="0"/>
            <a:ext cx="9144001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 userDrawn="1"/>
        </p:nvCxnSpPr>
        <p:spPr>
          <a:xfrm>
            <a:off x="0" y="0"/>
            <a:ext cx="0" cy="640080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 userDrawn="1"/>
        </p:nvCxnSpPr>
        <p:spPr>
          <a:xfrm>
            <a:off x="9144000" y="0"/>
            <a:ext cx="1" cy="640080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822959" y="1295400"/>
            <a:ext cx="7543801" cy="4573694"/>
          </a:xfrm>
          <a:prstGeom prst="rect">
            <a:avLst/>
          </a:prstGeom>
        </p:spPr>
        <p:txBody>
          <a:bodyPr/>
          <a:lstStyle>
            <a:lvl2pPr marL="384048" indent="-182880">
              <a:buClr>
                <a:schemeClr val="tx1"/>
              </a:buClr>
              <a:buFont typeface="Wingdings" panose="05000000000000000000" pitchFamily="2" charset="2"/>
              <a:buChar char="§"/>
              <a:defRPr/>
            </a:lvl2pPr>
            <a:lvl3pPr marL="566928" indent="-182880">
              <a:buClr>
                <a:schemeClr val="tx1"/>
              </a:buClr>
              <a:buFont typeface="Wingdings" panose="05000000000000000000" pitchFamily="2" charset="2"/>
              <a:buChar char="§"/>
              <a:defRPr/>
            </a:lvl3pPr>
            <a:lvl4pPr marL="749808" indent="-182880">
              <a:buClr>
                <a:schemeClr val="tx1"/>
              </a:buClr>
              <a:buFont typeface="Wingdings" panose="05000000000000000000" pitchFamily="2" charset="2"/>
              <a:buChar char="§"/>
              <a:defRPr/>
            </a:lvl4pPr>
            <a:lvl5pPr marL="932688" indent="-182880">
              <a:buClr>
                <a:schemeClr val="tx1"/>
              </a:buClr>
              <a:buFont typeface="Wingdings" panose="05000000000000000000" pitchFamily="2" charset="2"/>
              <a:buChar char="§"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822960" y="286605"/>
            <a:ext cx="7543800" cy="932596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67801060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3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rgbClr val="A5002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14" name="Straight Connector 13"/>
          <p:cNvCxnSpPr/>
          <p:nvPr userDrawn="1"/>
        </p:nvCxnSpPr>
        <p:spPr>
          <a:xfrm>
            <a:off x="0" y="0"/>
            <a:ext cx="9144001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 userDrawn="1"/>
        </p:nvCxnSpPr>
        <p:spPr>
          <a:xfrm>
            <a:off x="0" y="0"/>
            <a:ext cx="0" cy="640080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 userDrawn="1"/>
        </p:nvCxnSpPr>
        <p:spPr>
          <a:xfrm>
            <a:off x="9144000" y="0"/>
            <a:ext cx="1" cy="640080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822959" y="1295400"/>
            <a:ext cx="7543801" cy="4573694"/>
          </a:xfrm>
          <a:prstGeom prst="rect">
            <a:avLst/>
          </a:prstGeom>
        </p:spPr>
        <p:txBody>
          <a:bodyPr/>
          <a:lstStyle>
            <a:lvl2pPr marL="384048" indent="-182880">
              <a:buClr>
                <a:schemeClr val="tx1"/>
              </a:buClr>
              <a:buFont typeface="Wingdings" panose="05000000000000000000" pitchFamily="2" charset="2"/>
              <a:buChar char="§"/>
              <a:defRPr/>
            </a:lvl2pPr>
            <a:lvl3pPr marL="566928" indent="-182880">
              <a:buClr>
                <a:schemeClr val="tx1"/>
              </a:buClr>
              <a:buFont typeface="Wingdings" panose="05000000000000000000" pitchFamily="2" charset="2"/>
              <a:buChar char="§"/>
              <a:defRPr/>
            </a:lvl3pPr>
            <a:lvl4pPr marL="749808" indent="-182880">
              <a:buClr>
                <a:schemeClr val="tx1"/>
              </a:buClr>
              <a:buFont typeface="Wingdings" panose="05000000000000000000" pitchFamily="2" charset="2"/>
              <a:buChar char="§"/>
              <a:defRPr/>
            </a:lvl4pPr>
            <a:lvl5pPr marL="932688" indent="-182880">
              <a:buClr>
                <a:schemeClr val="tx1"/>
              </a:buClr>
              <a:buFont typeface="Wingdings" panose="05000000000000000000" pitchFamily="2" charset="2"/>
              <a:buChar char="§"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822960" y="286605"/>
            <a:ext cx="7543800" cy="932596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78414081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811463"/>
            <a:ext cx="7886700" cy="777874"/>
          </a:xfrm>
          <a:prstGeom prst="rect">
            <a:avLst/>
          </a:prstGeom>
        </p:spPr>
        <p:txBody>
          <a:bodyPr>
            <a:normAutofit/>
          </a:bodyPr>
          <a:lstStyle>
            <a:lvl1pPr algn="ctr">
              <a:defRPr sz="4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rgbClr val="0064B1"/>
          </a:solidFill>
          <a:ln w="19050">
            <a:solidFill>
              <a:srgbClr val="93959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8" name="Straight Connector 7"/>
          <p:cNvCxnSpPr/>
          <p:nvPr userDrawn="1"/>
        </p:nvCxnSpPr>
        <p:spPr>
          <a:xfrm>
            <a:off x="0" y="0"/>
            <a:ext cx="0" cy="6400800"/>
          </a:xfrm>
          <a:prstGeom prst="line">
            <a:avLst/>
          </a:prstGeom>
          <a:ln w="19050">
            <a:solidFill>
              <a:srgbClr val="93959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 userDrawn="1"/>
        </p:nvCxnSpPr>
        <p:spPr>
          <a:xfrm>
            <a:off x="9144000" y="0"/>
            <a:ext cx="1" cy="6400800"/>
          </a:xfrm>
          <a:prstGeom prst="line">
            <a:avLst/>
          </a:prstGeom>
          <a:ln w="19050">
            <a:solidFill>
              <a:srgbClr val="93959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 userDrawn="1"/>
        </p:nvCxnSpPr>
        <p:spPr>
          <a:xfrm>
            <a:off x="0" y="0"/>
            <a:ext cx="9144001" cy="0"/>
          </a:xfrm>
          <a:prstGeom prst="line">
            <a:avLst/>
          </a:prstGeom>
          <a:ln w="19050">
            <a:solidFill>
              <a:srgbClr val="93959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7721612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811463"/>
            <a:ext cx="7886700" cy="777874"/>
          </a:xfrm>
          <a:prstGeom prst="rect">
            <a:avLst/>
          </a:prstGeom>
        </p:spPr>
        <p:txBody>
          <a:bodyPr>
            <a:normAutofit/>
          </a:bodyPr>
          <a:lstStyle>
            <a:lvl1pPr algn="ctr">
              <a:defRPr sz="4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rgbClr val="0064B1"/>
          </a:solidFill>
          <a:ln w="19050">
            <a:solidFill>
              <a:srgbClr val="93959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8" name="Straight Connector 7"/>
          <p:cNvCxnSpPr/>
          <p:nvPr userDrawn="1"/>
        </p:nvCxnSpPr>
        <p:spPr>
          <a:xfrm>
            <a:off x="0" y="0"/>
            <a:ext cx="0" cy="6400800"/>
          </a:xfrm>
          <a:prstGeom prst="line">
            <a:avLst/>
          </a:prstGeom>
          <a:ln w="19050">
            <a:solidFill>
              <a:srgbClr val="93959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 userDrawn="1"/>
        </p:nvCxnSpPr>
        <p:spPr>
          <a:xfrm>
            <a:off x="9144000" y="0"/>
            <a:ext cx="1" cy="6400800"/>
          </a:xfrm>
          <a:prstGeom prst="line">
            <a:avLst/>
          </a:prstGeom>
          <a:ln w="19050">
            <a:solidFill>
              <a:srgbClr val="93959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 userDrawn="1"/>
        </p:nvCxnSpPr>
        <p:spPr>
          <a:xfrm>
            <a:off x="0" y="0"/>
            <a:ext cx="9144001" cy="0"/>
          </a:xfrm>
          <a:prstGeom prst="line">
            <a:avLst/>
          </a:prstGeom>
          <a:ln w="19050">
            <a:solidFill>
              <a:srgbClr val="93959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665119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811463"/>
            <a:ext cx="7886700" cy="777874"/>
          </a:xfrm>
          <a:prstGeom prst="rect">
            <a:avLst/>
          </a:prstGeom>
        </p:spPr>
        <p:txBody>
          <a:bodyPr>
            <a:normAutofit/>
          </a:bodyPr>
          <a:lstStyle>
            <a:lvl1pPr algn="ctr">
              <a:defRPr sz="4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rgbClr val="0064B1"/>
          </a:solidFill>
          <a:ln w="19050">
            <a:solidFill>
              <a:srgbClr val="93959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8" name="Straight Connector 7"/>
          <p:cNvCxnSpPr/>
          <p:nvPr userDrawn="1"/>
        </p:nvCxnSpPr>
        <p:spPr>
          <a:xfrm>
            <a:off x="0" y="0"/>
            <a:ext cx="0" cy="6400800"/>
          </a:xfrm>
          <a:prstGeom prst="line">
            <a:avLst/>
          </a:prstGeom>
          <a:ln w="19050">
            <a:solidFill>
              <a:srgbClr val="93959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 userDrawn="1"/>
        </p:nvCxnSpPr>
        <p:spPr>
          <a:xfrm>
            <a:off x="9144000" y="0"/>
            <a:ext cx="1" cy="6400800"/>
          </a:xfrm>
          <a:prstGeom prst="line">
            <a:avLst/>
          </a:prstGeom>
          <a:ln w="19050">
            <a:solidFill>
              <a:srgbClr val="93959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 userDrawn="1"/>
        </p:nvCxnSpPr>
        <p:spPr>
          <a:xfrm>
            <a:off x="0" y="0"/>
            <a:ext cx="9144001" cy="0"/>
          </a:xfrm>
          <a:prstGeom prst="line">
            <a:avLst/>
          </a:prstGeom>
          <a:ln w="19050">
            <a:solidFill>
              <a:srgbClr val="93959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3921052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024061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4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rgbClr val="A500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3800" y="5029200"/>
            <a:ext cx="1195388" cy="10695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865077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3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rgbClr val="A5002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14" name="Straight Connector 13"/>
          <p:cNvCxnSpPr/>
          <p:nvPr userDrawn="1"/>
        </p:nvCxnSpPr>
        <p:spPr>
          <a:xfrm>
            <a:off x="0" y="0"/>
            <a:ext cx="9144001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 userDrawn="1"/>
        </p:nvCxnSpPr>
        <p:spPr>
          <a:xfrm>
            <a:off x="0" y="0"/>
            <a:ext cx="0" cy="640080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 userDrawn="1"/>
        </p:nvCxnSpPr>
        <p:spPr>
          <a:xfrm>
            <a:off x="9144000" y="0"/>
            <a:ext cx="1" cy="640080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822959" y="1295400"/>
            <a:ext cx="7543801" cy="4573694"/>
          </a:xfrm>
          <a:prstGeom prst="rect">
            <a:avLst/>
          </a:prstGeom>
        </p:spPr>
        <p:txBody>
          <a:bodyPr/>
          <a:lstStyle>
            <a:lvl2pPr marL="384048" indent="-182880">
              <a:buClr>
                <a:schemeClr val="tx1"/>
              </a:buClr>
              <a:buFont typeface="Wingdings" panose="05000000000000000000" pitchFamily="2" charset="2"/>
              <a:buChar char="§"/>
              <a:defRPr/>
            </a:lvl2pPr>
            <a:lvl3pPr marL="566928" indent="-182880">
              <a:buClr>
                <a:schemeClr val="tx1"/>
              </a:buClr>
              <a:buFont typeface="Wingdings" panose="05000000000000000000" pitchFamily="2" charset="2"/>
              <a:buChar char="§"/>
              <a:defRPr/>
            </a:lvl3pPr>
            <a:lvl4pPr marL="749808" indent="-182880">
              <a:buClr>
                <a:schemeClr val="tx1"/>
              </a:buClr>
              <a:buFont typeface="Wingdings" panose="05000000000000000000" pitchFamily="2" charset="2"/>
              <a:buChar char="§"/>
              <a:defRPr/>
            </a:lvl4pPr>
            <a:lvl5pPr marL="932688" indent="-182880">
              <a:buClr>
                <a:schemeClr val="tx1"/>
              </a:buClr>
              <a:buFont typeface="Wingdings" panose="05000000000000000000" pitchFamily="2" charset="2"/>
              <a:buChar char="§"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822960" y="286605"/>
            <a:ext cx="7543800" cy="932596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76341029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3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rgbClr val="A5002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14" name="Straight Connector 13"/>
          <p:cNvCxnSpPr/>
          <p:nvPr userDrawn="1"/>
        </p:nvCxnSpPr>
        <p:spPr>
          <a:xfrm>
            <a:off x="0" y="0"/>
            <a:ext cx="9144001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 userDrawn="1"/>
        </p:nvCxnSpPr>
        <p:spPr>
          <a:xfrm>
            <a:off x="0" y="0"/>
            <a:ext cx="0" cy="640080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 userDrawn="1"/>
        </p:nvCxnSpPr>
        <p:spPr>
          <a:xfrm>
            <a:off x="9144000" y="0"/>
            <a:ext cx="1" cy="640080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822959" y="1295400"/>
            <a:ext cx="7543801" cy="4573694"/>
          </a:xfrm>
          <a:prstGeom prst="rect">
            <a:avLst/>
          </a:prstGeom>
        </p:spPr>
        <p:txBody>
          <a:bodyPr/>
          <a:lstStyle>
            <a:lvl2pPr marL="384048" indent="-182880">
              <a:buClr>
                <a:schemeClr val="tx1"/>
              </a:buClr>
              <a:buFont typeface="Wingdings" panose="05000000000000000000" pitchFamily="2" charset="2"/>
              <a:buChar char="§"/>
              <a:defRPr/>
            </a:lvl2pPr>
            <a:lvl3pPr marL="566928" indent="-182880">
              <a:buClr>
                <a:schemeClr val="tx1"/>
              </a:buClr>
              <a:buFont typeface="Wingdings" panose="05000000000000000000" pitchFamily="2" charset="2"/>
              <a:buChar char="§"/>
              <a:defRPr/>
            </a:lvl3pPr>
            <a:lvl4pPr marL="749808" indent="-182880">
              <a:buClr>
                <a:schemeClr val="tx1"/>
              </a:buClr>
              <a:buFont typeface="Wingdings" panose="05000000000000000000" pitchFamily="2" charset="2"/>
              <a:buChar char="§"/>
              <a:defRPr/>
            </a:lvl4pPr>
            <a:lvl5pPr marL="932688" indent="-182880">
              <a:buClr>
                <a:schemeClr val="tx1"/>
              </a:buClr>
              <a:buFont typeface="Wingdings" panose="05000000000000000000" pitchFamily="2" charset="2"/>
              <a:buChar char="§"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822960" y="286605"/>
            <a:ext cx="7543800" cy="932596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63334786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3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rgbClr val="A5002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14" name="Straight Connector 13"/>
          <p:cNvCxnSpPr/>
          <p:nvPr userDrawn="1"/>
        </p:nvCxnSpPr>
        <p:spPr>
          <a:xfrm>
            <a:off x="0" y="0"/>
            <a:ext cx="9144001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 userDrawn="1"/>
        </p:nvCxnSpPr>
        <p:spPr>
          <a:xfrm>
            <a:off x="0" y="0"/>
            <a:ext cx="0" cy="640080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 userDrawn="1"/>
        </p:nvCxnSpPr>
        <p:spPr>
          <a:xfrm>
            <a:off x="9144000" y="0"/>
            <a:ext cx="1" cy="640080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822959" y="1295400"/>
            <a:ext cx="7543801" cy="4573694"/>
          </a:xfrm>
          <a:prstGeom prst="rect">
            <a:avLst/>
          </a:prstGeom>
        </p:spPr>
        <p:txBody>
          <a:bodyPr/>
          <a:lstStyle>
            <a:lvl2pPr marL="384048" indent="-182880">
              <a:buClr>
                <a:schemeClr val="tx1"/>
              </a:buClr>
              <a:buFont typeface="Wingdings" panose="05000000000000000000" pitchFamily="2" charset="2"/>
              <a:buChar char="§"/>
              <a:defRPr/>
            </a:lvl2pPr>
            <a:lvl3pPr marL="566928" indent="-182880">
              <a:buClr>
                <a:schemeClr val="tx1"/>
              </a:buClr>
              <a:buFont typeface="Wingdings" panose="05000000000000000000" pitchFamily="2" charset="2"/>
              <a:buChar char="§"/>
              <a:defRPr/>
            </a:lvl3pPr>
            <a:lvl4pPr marL="749808" indent="-182880">
              <a:buClr>
                <a:schemeClr val="tx1"/>
              </a:buClr>
              <a:buFont typeface="Wingdings" panose="05000000000000000000" pitchFamily="2" charset="2"/>
              <a:buChar char="§"/>
              <a:defRPr/>
            </a:lvl4pPr>
            <a:lvl5pPr marL="932688" indent="-182880">
              <a:buClr>
                <a:schemeClr val="tx1"/>
              </a:buClr>
              <a:buFont typeface="Wingdings" panose="05000000000000000000" pitchFamily="2" charset="2"/>
              <a:buChar char="§"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822960" y="286605"/>
            <a:ext cx="7543800" cy="932596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9799644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bg>
      <p:bgPr>
        <a:solidFill>
          <a:srgbClr val="C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533400"/>
            <a:ext cx="7886700" cy="1325563"/>
          </a:xfrm>
          <a:prstGeom prst="rect">
            <a:avLst/>
          </a:prstGeom>
        </p:spPr>
        <p:txBody>
          <a:bodyPr/>
          <a:lstStyle>
            <a:lvl1pPr>
              <a:defRPr sz="5000" b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0" y="2286000"/>
            <a:ext cx="9144000" cy="0"/>
          </a:xfrm>
          <a:prstGeom prst="line">
            <a:avLst/>
          </a:prstGeom>
          <a:ln w="50800"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4" name="Picture 3">
            <a:extLst>
              <a:ext uri="{FF2B5EF4-FFF2-40B4-BE49-F238E27FC236}">
                <a16:creationId xmlns:a16="http://schemas.microsoft.com/office/drawing/2014/main" id="{382AB65A-71C3-4BE1-ABBD-0EF017B11BE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6" r="1456" b="27546"/>
          <a:stretch/>
        </p:blipFill>
        <p:spPr>
          <a:xfrm>
            <a:off x="0" y="2316480"/>
            <a:ext cx="9144000" cy="4541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4600486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024061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4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rgbClr val="A500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3800" y="5029200"/>
            <a:ext cx="1195388" cy="10695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448311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024061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4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rgbClr val="A500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3800" y="5029200"/>
            <a:ext cx="1195388" cy="10695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767463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3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rgbClr val="A5002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14" name="Straight Connector 13"/>
          <p:cNvCxnSpPr/>
          <p:nvPr userDrawn="1"/>
        </p:nvCxnSpPr>
        <p:spPr>
          <a:xfrm>
            <a:off x="0" y="0"/>
            <a:ext cx="9144001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 userDrawn="1"/>
        </p:nvCxnSpPr>
        <p:spPr>
          <a:xfrm>
            <a:off x="0" y="0"/>
            <a:ext cx="0" cy="640080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 userDrawn="1"/>
        </p:nvCxnSpPr>
        <p:spPr>
          <a:xfrm>
            <a:off x="9144000" y="0"/>
            <a:ext cx="1" cy="640080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822959" y="1295400"/>
            <a:ext cx="7543801" cy="4573694"/>
          </a:xfrm>
          <a:prstGeom prst="rect">
            <a:avLst/>
          </a:prstGeom>
        </p:spPr>
        <p:txBody>
          <a:bodyPr/>
          <a:lstStyle>
            <a:lvl2pPr marL="384048" indent="-182880">
              <a:buClr>
                <a:schemeClr val="tx1"/>
              </a:buClr>
              <a:buFont typeface="Wingdings" panose="05000000000000000000" pitchFamily="2" charset="2"/>
              <a:buChar char="§"/>
              <a:defRPr/>
            </a:lvl2pPr>
            <a:lvl3pPr marL="566928" indent="-182880">
              <a:buClr>
                <a:schemeClr val="tx1"/>
              </a:buClr>
              <a:buFont typeface="Wingdings" panose="05000000000000000000" pitchFamily="2" charset="2"/>
              <a:buChar char="§"/>
              <a:defRPr/>
            </a:lvl3pPr>
            <a:lvl4pPr marL="749808" indent="-182880">
              <a:buClr>
                <a:schemeClr val="tx1"/>
              </a:buClr>
              <a:buFont typeface="Wingdings" panose="05000000000000000000" pitchFamily="2" charset="2"/>
              <a:buChar char="§"/>
              <a:defRPr/>
            </a:lvl4pPr>
            <a:lvl5pPr marL="932688" indent="-182880">
              <a:buClr>
                <a:schemeClr val="tx1"/>
              </a:buClr>
              <a:buFont typeface="Wingdings" panose="05000000000000000000" pitchFamily="2" charset="2"/>
              <a:buChar char="§"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822960" y="286605"/>
            <a:ext cx="7543800" cy="932596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54999985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3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rgbClr val="A5002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14" name="Straight Connector 13"/>
          <p:cNvCxnSpPr/>
          <p:nvPr userDrawn="1"/>
        </p:nvCxnSpPr>
        <p:spPr>
          <a:xfrm>
            <a:off x="0" y="0"/>
            <a:ext cx="9144001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 userDrawn="1"/>
        </p:nvCxnSpPr>
        <p:spPr>
          <a:xfrm>
            <a:off x="0" y="0"/>
            <a:ext cx="0" cy="640080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 userDrawn="1"/>
        </p:nvCxnSpPr>
        <p:spPr>
          <a:xfrm>
            <a:off x="9144000" y="0"/>
            <a:ext cx="1" cy="640080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822959" y="1295400"/>
            <a:ext cx="7543801" cy="4573694"/>
          </a:xfrm>
          <a:prstGeom prst="rect">
            <a:avLst/>
          </a:prstGeom>
        </p:spPr>
        <p:txBody>
          <a:bodyPr/>
          <a:lstStyle>
            <a:lvl2pPr marL="384048" indent="-182880">
              <a:buClr>
                <a:schemeClr val="tx1"/>
              </a:buClr>
              <a:buFont typeface="Wingdings" panose="05000000000000000000" pitchFamily="2" charset="2"/>
              <a:buChar char="§"/>
              <a:defRPr/>
            </a:lvl2pPr>
            <a:lvl3pPr marL="566928" indent="-182880">
              <a:buClr>
                <a:schemeClr val="tx1"/>
              </a:buClr>
              <a:buFont typeface="Wingdings" panose="05000000000000000000" pitchFamily="2" charset="2"/>
              <a:buChar char="§"/>
              <a:defRPr/>
            </a:lvl3pPr>
            <a:lvl4pPr marL="749808" indent="-182880">
              <a:buClr>
                <a:schemeClr val="tx1"/>
              </a:buClr>
              <a:buFont typeface="Wingdings" panose="05000000000000000000" pitchFamily="2" charset="2"/>
              <a:buChar char="§"/>
              <a:defRPr/>
            </a:lvl4pPr>
            <a:lvl5pPr marL="932688" indent="-182880">
              <a:buClr>
                <a:schemeClr val="tx1"/>
              </a:buClr>
              <a:buFont typeface="Wingdings" panose="05000000000000000000" pitchFamily="2" charset="2"/>
              <a:buChar char="§"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822960" y="286605"/>
            <a:ext cx="7543800" cy="932596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441293666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4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rgbClr val="A5002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14" name="Straight Connector 13"/>
          <p:cNvCxnSpPr/>
          <p:nvPr userDrawn="1"/>
        </p:nvCxnSpPr>
        <p:spPr>
          <a:xfrm>
            <a:off x="0" y="0"/>
            <a:ext cx="9144001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 userDrawn="1"/>
        </p:nvCxnSpPr>
        <p:spPr>
          <a:xfrm>
            <a:off x="0" y="0"/>
            <a:ext cx="0" cy="640080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 userDrawn="1"/>
        </p:nvCxnSpPr>
        <p:spPr>
          <a:xfrm>
            <a:off x="9144000" y="0"/>
            <a:ext cx="1" cy="640080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822959" y="1295400"/>
            <a:ext cx="7543801" cy="4573694"/>
          </a:xfrm>
          <a:prstGeom prst="rect">
            <a:avLst/>
          </a:prstGeom>
        </p:spPr>
        <p:txBody>
          <a:bodyPr/>
          <a:lstStyle>
            <a:lvl2pPr marL="384048" indent="-182880">
              <a:buClr>
                <a:schemeClr val="tx1"/>
              </a:buClr>
              <a:buFont typeface="Wingdings" panose="05000000000000000000" pitchFamily="2" charset="2"/>
              <a:buChar char="§"/>
              <a:defRPr/>
            </a:lvl2pPr>
            <a:lvl3pPr marL="566928" indent="-182880">
              <a:buClr>
                <a:schemeClr val="tx1"/>
              </a:buClr>
              <a:buFont typeface="Wingdings" panose="05000000000000000000" pitchFamily="2" charset="2"/>
              <a:buChar char="§"/>
              <a:defRPr/>
            </a:lvl3pPr>
            <a:lvl4pPr marL="749808" indent="-182880">
              <a:buClr>
                <a:schemeClr val="tx1"/>
              </a:buClr>
              <a:buFont typeface="Wingdings" panose="05000000000000000000" pitchFamily="2" charset="2"/>
              <a:buChar char="§"/>
              <a:defRPr/>
            </a:lvl4pPr>
            <a:lvl5pPr marL="932688" indent="-182880">
              <a:buClr>
                <a:schemeClr val="tx1"/>
              </a:buClr>
              <a:buFont typeface="Wingdings" panose="05000000000000000000" pitchFamily="2" charset="2"/>
              <a:buChar char="§"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822960" y="286605"/>
            <a:ext cx="7543800" cy="932596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821774263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4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rgbClr val="A5002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14" name="Straight Connector 13"/>
          <p:cNvCxnSpPr/>
          <p:nvPr userDrawn="1"/>
        </p:nvCxnSpPr>
        <p:spPr>
          <a:xfrm>
            <a:off x="0" y="0"/>
            <a:ext cx="9144001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 userDrawn="1"/>
        </p:nvCxnSpPr>
        <p:spPr>
          <a:xfrm>
            <a:off x="0" y="0"/>
            <a:ext cx="0" cy="640080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 userDrawn="1"/>
        </p:nvCxnSpPr>
        <p:spPr>
          <a:xfrm>
            <a:off x="9144000" y="0"/>
            <a:ext cx="1" cy="640080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822959" y="1295400"/>
            <a:ext cx="7543801" cy="4573694"/>
          </a:xfrm>
          <a:prstGeom prst="rect">
            <a:avLst/>
          </a:prstGeom>
        </p:spPr>
        <p:txBody>
          <a:bodyPr/>
          <a:lstStyle>
            <a:lvl2pPr marL="384048" indent="-182880">
              <a:buClr>
                <a:schemeClr val="tx1"/>
              </a:buClr>
              <a:buFont typeface="Wingdings" panose="05000000000000000000" pitchFamily="2" charset="2"/>
              <a:buChar char="§"/>
              <a:defRPr/>
            </a:lvl2pPr>
            <a:lvl3pPr marL="566928" indent="-182880">
              <a:buClr>
                <a:schemeClr val="tx1"/>
              </a:buClr>
              <a:buFont typeface="Wingdings" panose="05000000000000000000" pitchFamily="2" charset="2"/>
              <a:buChar char="§"/>
              <a:defRPr/>
            </a:lvl3pPr>
            <a:lvl4pPr marL="749808" indent="-182880">
              <a:buClr>
                <a:schemeClr val="tx1"/>
              </a:buClr>
              <a:buFont typeface="Wingdings" panose="05000000000000000000" pitchFamily="2" charset="2"/>
              <a:buChar char="§"/>
              <a:defRPr/>
            </a:lvl4pPr>
            <a:lvl5pPr marL="932688" indent="-182880">
              <a:buClr>
                <a:schemeClr val="tx1"/>
              </a:buClr>
              <a:buFont typeface="Wingdings" panose="05000000000000000000" pitchFamily="2" charset="2"/>
              <a:buChar char="§"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822960" y="286605"/>
            <a:ext cx="7543800" cy="932596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080153451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4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rgbClr val="A5002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14" name="Straight Connector 13"/>
          <p:cNvCxnSpPr/>
          <p:nvPr userDrawn="1"/>
        </p:nvCxnSpPr>
        <p:spPr>
          <a:xfrm>
            <a:off x="0" y="0"/>
            <a:ext cx="9144001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 userDrawn="1"/>
        </p:nvCxnSpPr>
        <p:spPr>
          <a:xfrm>
            <a:off x="0" y="0"/>
            <a:ext cx="0" cy="640080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 userDrawn="1"/>
        </p:nvCxnSpPr>
        <p:spPr>
          <a:xfrm>
            <a:off x="9144000" y="0"/>
            <a:ext cx="1" cy="640080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822959" y="1295400"/>
            <a:ext cx="7543801" cy="4573694"/>
          </a:xfrm>
          <a:prstGeom prst="rect">
            <a:avLst/>
          </a:prstGeom>
        </p:spPr>
        <p:txBody>
          <a:bodyPr/>
          <a:lstStyle>
            <a:lvl2pPr marL="384048" indent="-182880">
              <a:buClr>
                <a:schemeClr val="tx1"/>
              </a:buClr>
              <a:buFont typeface="Wingdings" panose="05000000000000000000" pitchFamily="2" charset="2"/>
              <a:buChar char="§"/>
              <a:defRPr/>
            </a:lvl2pPr>
            <a:lvl3pPr marL="566928" indent="-182880">
              <a:buClr>
                <a:schemeClr val="tx1"/>
              </a:buClr>
              <a:buFont typeface="Wingdings" panose="05000000000000000000" pitchFamily="2" charset="2"/>
              <a:buChar char="§"/>
              <a:defRPr/>
            </a:lvl3pPr>
            <a:lvl4pPr marL="749808" indent="-182880">
              <a:buClr>
                <a:schemeClr val="tx1"/>
              </a:buClr>
              <a:buFont typeface="Wingdings" panose="05000000000000000000" pitchFamily="2" charset="2"/>
              <a:buChar char="§"/>
              <a:defRPr/>
            </a:lvl4pPr>
            <a:lvl5pPr marL="932688" indent="-182880">
              <a:buClr>
                <a:schemeClr val="tx1"/>
              </a:buClr>
              <a:buFont typeface="Wingdings" panose="05000000000000000000" pitchFamily="2" charset="2"/>
              <a:buChar char="§"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822960" y="286605"/>
            <a:ext cx="7543800" cy="932596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08280821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4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rgbClr val="A5002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14" name="Straight Connector 13"/>
          <p:cNvCxnSpPr/>
          <p:nvPr userDrawn="1"/>
        </p:nvCxnSpPr>
        <p:spPr>
          <a:xfrm>
            <a:off x="0" y="0"/>
            <a:ext cx="9144001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 userDrawn="1"/>
        </p:nvCxnSpPr>
        <p:spPr>
          <a:xfrm>
            <a:off x="0" y="0"/>
            <a:ext cx="0" cy="640080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 userDrawn="1"/>
        </p:nvCxnSpPr>
        <p:spPr>
          <a:xfrm>
            <a:off x="9144000" y="0"/>
            <a:ext cx="1" cy="640080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822959" y="1295400"/>
            <a:ext cx="7543801" cy="4573694"/>
          </a:xfrm>
          <a:prstGeom prst="rect">
            <a:avLst/>
          </a:prstGeom>
        </p:spPr>
        <p:txBody>
          <a:bodyPr/>
          <a:lstStyle>
            <a:lvl2pPr marL="384048" indent="-182880">
              <a:buClr>
                <a:schemeClr val="tx1"/>
              </a:buClr>
              <a:buFont typeface="Wingdings" panose="05000000000000000000" pitchFamily="2" charset="2"/>
              <a:buChar char="§"/>
              <a:defRPr/>
            </a:lvl2pPr>
            <a:lvl3pPr marL="566928" indent="-182880">
              <a:buClr>
                <a:schemeClr val="tx1"/>
              </a:buClr>
              <a:buFont typeface="Wingdings" panose="05000000000000000000" pitchFamily="2" charset="2"/>
              <a:buChar char="§"/>
              <a:defRPr/>
            </a:lvl3pPr>
            <a:lvl4pPr marL="749808" indent="-182880">
              <a:buClr>
                <a:schemeClr val="tx1"/>
              </a:buClr>
              <a:buFont typeface="Wingdings" panose="05000000000000000000" pitchFamily="2" charset="2"/>
              <a:buChar char="§"/>
              <a:defRPr/>
            </a:lvl4pPr>
            <a:lvl5pPr marL="932688" indent="-182880">
              <a:buClr>
                <a:schemeClr val="tx1"/>
              </a:buClr>
              <a:buFont typeface="Wingdings" panose="05000000000000000000" pitchFamily="2" charset="2"/>
              <a:buChar char="§"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822960" y="286605"/>
            <a:ext cx="7543800" cy="932596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505896773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3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0" y="5401733"/>
            <a:ext cx="9144000" cy="1456267"/>
          </a:xfrm>
          <a:prstGeom prst="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3783080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724400"/>
            <a:ext cx="7886700" cy="777874"/>
          </a:xfrm>
        </p:spPr>
        <p:txBody>
          <a:bodyPr>
            <a:normAutofit/>
          </a:bodyPr>
          <a:lstStyle>
            <a:lvl1pPr algn="ctr">
              <a:defRPr sz="4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 w="19050">
            <a:solidFill>
              <a:srgbClr val="CFB87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8" name="Straight Connector 7"/>
          <p:cNvCxnSpPr/>
          <p:nvPr userDrawn="1"/>
        </p:nvCxnSpPr>
        <p:spPr>
          <a:xfrm>
            <a:off x="0" y="0"/>
            <a:ext cx="0" cy="6400800"/>
          </a:xfrm>
          <a:prstGeom prst="line">
            <a:avLst/>
          </a:prstGeom>
          <a:ln w="19050">
            <a:solidFill>
              <a:srgbClr val="CFB87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 userDrawn="1"/>
        </p:nvCxnSpPr>
        <p:spPr>
          <a:xfrm>
            <a:off x="9144000" y="0"/>
            <a:ext cx="1" cy="6400800"/>
          </a:xfrm>
          <a:prstGeom prst="line">
            <a:avLst/>
          </a:prstGeom>
          <a:ln w="19050">
            <a:solidFill>
              <a:srgbClr val="CFB87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 userDrawn="1"/>
        </p:nvCxnSpPr>
        <p:spPr>
          <a:xfrm>
            <a:off x="0" y="0"/>
            <a:ext cx="9144001" cy="0"/>
          </a:xfrm>
          <a:prstGeom prst="line">
            <a:avLst/>
          </a:prstGeom>
          <a:ln w="19050">
            <a:solidFill>
              <a:srgbClr val="CFB87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50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3200" y="762000"/>
            <a:ext cx="3657600" cy="3609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653393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1"/>
            <a:ext cx="8229600" cy="762000"/>
          </a:xfrm>
          <a:prstGeom prst="rect">
            <a:avLst/>
          </a:prstGeom>
        </p:spPr>
        <p:txBody>
          <a:bodyPr/>
          <a:lstStyle>
            <a:lvl1pPr algn="ctr">
              <a:defRPr sz="4000">
                <a:solidFill>
                  <a:schemeClr val="bg2">
                    <a:lumMod val="10000"/>
                  </a:schemeClr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876800"/>
          </a:xfrm>
          <a:prstGeom prst="rect">
            <a:avLst/>
          </a:prstGeom>
        </p:spPr>
        <p:txBody>
          <a:bodyPr/>
          <a:lstStyle>
            <a:lvl1pPr marL="342900" indent="-342900">
              <a:buFont typeface="Arial" panose="020B0604020202020204" pitchFamily="34" charset="0"/>
              <a:buChar char="»"/>
              <a:defRPr>
                <a:solidFill>
                  <a:schemeClr val="bg2">
                    <a:lumMod val="10000"/>
                  </a:schemeClr>
                </a:solidFill>
              </a:defRPr>
            </a:lvl1pPr>
            <a:lvl2pPr marL="742950" indent="-285750">
              <a:buFont typeface="Wingdings" panose="05000000000000000000" pitchFamily="2" charset="2"/>
              <a:buChar char="§"/>
              <a:defRPr>
                <a:solidFill>
                  <a:schemeClr val="bg2">
                    <a:lumMod val="10000"/>
                  </a:schemeClr>
                </a:solidFill>
              </a:defRPr>
            </a:lvl2pPr>
            <a:lvl3pPr marL="1143000" indent="-228600">
              <a:buFont typeface="Arial" panose="020B0604020202020204" pitchFamily="34" charset="0"/>
              <a:buChar char="–"/>
              <a:defRPr>
                <a:solidFill>
                  <a:schemeClr val="bg2">
                    <a:lumMod val="10000"/>
                  </a:schemeClr>
                </a:solidFill>
              </a:defRPr>
            </a:lvl3pPr>
            <a:lvl4pPr marL="1600200" indent="-228600">
              <a:buFont typeface="Arial" panose="020B0604020202020204" pitchFamily="34" charset="0"/>
              <a:buChar char="•"/>
              <a:defRPr>
                <a:solidFill>
                  <a:schemeClr val="bg2">
                    <a:lumMod val="10000"/>
                  </a:schemeClr>
                </a:solidFill>
              </a:defRPr>
            </a:lvl4pPr>
            <a:lvl5pPr>
              <a:defRPr>
                <a:solidFill>
                  <a:schemeClr val="bg2">
                    <a:lumMod val="1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0" y="6400800"/>
            <a:ext cx="9144000" cy="457200"/>
          </a:xfrm>
          <a:prstGeom prst="rect">
            <a:avLst/>
          </a:prstGeom>
          <a:solidFill>
            <a:srgbClr val="687D30"/>
          </a:solidFill>
          <a:ln>
            <a:solidFill>
              <a:srgbClr val="687D3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0" y="6400800"/>
            <a:ext cx="9144000" cy="0"/>
          </a:xfrm>
          <a:prstGeom prst="line">
            <a:avLst/>
          </a:prstGeom>
          <a:ln w="34925" cmpd="sng">
            <a:solidFill>
              <a:srgbClr val="727375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2"/>
          <a:srcRect t="11905" b="11905"/>
          <a:stretch/>
        </p:blipFill>
        <p:spPr>
          <a:xfrm>
            <a:off x="7467600" y="5672667"/>
            <a:ext cx="154305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535825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" b="21249"/>
          <a:stretch/>
        </p:blipFill>
        <p:spPr>
          <a:xfrm>
            <a:off x="0" y="0"/>
            <a:ext cx="9144000" cy="4800600"/>
          </a:xfrm>
          <a:prstGeom prst="rect">
            <a:avLst/>
          </a:prstGeom>
        </p:spPr>
      </p:pic>
      <p:sp>
        <p:nvSpPr>
          <p:cNvPr id="11" name="Flowchart: Manual Input 10"/>
          <p:cNvSpPr/>
          <p:nvPr userDrawn="1"/>
        </p:nvSpPr>
        <p:spPr>
          <a:xfrm flipH="1">
            <a:off x="0" y="4053840"/>
            <a:ext cx="9144000" cy="2819400"/>
          </a:xfrm>
          <a:prstGeom prst="flowChartManualInput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5927002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8A8D24-C06C-428F-A0A7-21E43EFAD91D}" type="datetimeFigureOut">
              <a:rPr lang="en-US" smtClean="0"/>
              <a:t>12/29/2018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72EFD-617E-4757-9279-77C713F4770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9404459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8A8D24-C06C-428F-A0A7-21E43EFAD91D}" type="datetimeFigureOut">
              <a:rPr lang="en-US" smtClean="0"/>
              <a:t>12/29/2018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72EFD-617E-4757-9279-77C713F4770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0948219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8A8D24-C06C-428F-A0A7-21E43EFAD91D}" type="datetimeFigureOut">
              <a:rPr lang="en-US" smtClean="0"/>
              <a:t>12/29/2018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72EFD-617E-4757-9279-77C713F4770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841934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8A8D24-C06C-428F-A0A7-21E43EFAD91D}" type="datetimeFigureOut">
              <a:rPr lang="en-US" smtClean="0"/>
              <a:t>12/29/2018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72EFD-617E-4757-9279-77C713F4770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0866333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8A8D24-C06C-428F-A0A7-21E43EFAD91D}" type="datetimeFigureOut">
              <a:rPr lang="en-US" smtClean="0"/>
              <a:t>12/29/2018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72EFD-617E-4757-9279-77C713F4770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3031636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8A8D24-C06C-428F-A0A7-21E43EFAD91D}" type="datetimeFigureOut">
              <a:rPr lang="en-US" smtClean="0"/>
              <a:t>12/29/2018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72EFD-617E-4757-9279-77C713F4770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5585280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8A8D24-C06C-428F-A0A7-21E43EFAD91D}" type="datetimeFigureOut">
              <a:rPr lang="en-US" smtClean="0"/>
              <a:t>12/29/2018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72EFD-617E-4757-9279-77C713F4770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0876434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8A8D24-C06C-428F-A0A7-21E43EFAD91D}" type="datetimeFigureOut">
              <a:rPr lang="en-US" smtClean="0"/>
              <a:t>12/29/2018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72EFD-617E-4757-9279-77C713F4770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5731924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8A8D24-C06C-428F-A0A7-21E43EFAD91D}" type="datetimeFigureOut">
              <a:rPr lang="en-US" smtClean="0"/>
              <a:t>12/29/2018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72EFD-617E-4757-9279-77C713F4770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22756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1"/>
            <a:ext cx="8229600" cy="838200"/>
          </a:xfrm>
          <a:prstGeom prst="rect">
            <a:avLst/>
          </a:prstGeom>
        </p:spPr>
        <p:txBody>
          <a:bodyPr/>
          <a:lstStyle>
            <a:lvl1pPr algn="l">
              <a:defRPr>
                <a:solidFill>
                  <a:schemeClr val="bg2">
                    <a:lumMod val="10000"/>
                  </a:schemeClr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5029200"/>
          </a:xfrm>
          <a:prstGeom prst="rect">
            <a:avLst/>
          </a:prstGeom>
        </p:spPr>
        <p:txBody>
          <a:bodyPr/>
          <a:lstStyle>
            <a:lvl1pPr marL="342900" indent="-342900">
              <a:buFont typeface="Arial" panose="020B0604020202020204" pitchFamily="34" charset="0"/>
              <a:buChar char="»"/>
              <a:defRPr>
                <a:solidFill>
                  <a:schemeClr val="bg2">
                    <a:lumMod val="10000"/>
                  </a:schemeClr>
                </a:solidFill>
              </a:defRPr>
            </a:lvl1pPr>
            <a:lvl2pPr marL="742950" indent="-285750">
              <a:buFont typeface="Wingdings" panose="05000000000000000000" pitchFamily="2" charset="2"/>
              <a:buChar char="§"/>
              <a:defRPr>
                <a:solidFill>
                  <a:schemeClr val="bg2">
                    <a:lumMod val="10000"/>
                  </a:schemeClr>
                </a:solidFill>
              </a:defRPr>
            </a:lvl2pPr>
            <a:lvl3pPr marL="1143000" indent="-228600">
              <a:buFont typeface="Arial" panose="020B0604020202020204" pitchFamily="34" charset="0"/>
              <a:buChar char="–"/>
              <a:defRPr>
                <a:solidFill>
                  <a:schemeClr val="bg2">
                    <a:lumMod val="10000"/>
                  </a:schemeClr>
                </a:solidFill>
              </a:defRPr>
            </a:lvl3pPr>
            <a:lvl4pPr marL="1600200" indent="-228600">
              <a:buFont typeface="Arial" panose="020B0604020202020204" pitchFamily="34" charset="0"/>
              <a:buChar char="•"/>
              <a:defRPr>
                <a:solidFill>
                  <a:schemeClr val="bg2">
                    <a:lumMod val="10000"/>
                  </a:schemeClr>
                </a:solidFill>
              </a:defRPr>
            </a:lvl4pPr>
            <a:lvl5pPr>
              <a:defRPr>
                <a:solidFill>
                  <a:schemeClr val="bg2">
                    <a:lumMod val="1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Rectangle 6"/>
          <p:cNvSpPr/>
          <p:nvPr userDrawn="1"/>
        </p:nvSpPr>
        <p:spPr>
          <a:xfrm rot="5400000">
            <a:off x="5600700" y="3314700"/>
            <a:ext cx="6858000" cy="228600"/>
          </a:xfrm>
          <a:prstGeom prst="rect">
            <a:avLst/>
          </a:prstGeom>
          <a:solidFill>
            <a:srgbClr val="C00000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3768302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7626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8A8D24-C06C-428F-A0A7-21E43EFAD91D}" type="datetimeFigureOut">
              <a:rPr lang="en-US" smtClean="0"/>
              <a:t>12/29/2018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72EFD-617E-4757-9279-77C713F4770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3288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1"/>
            <a:ext cx="8229600" cy="838200"/>
          </a:xfrm>
          <a:prstGeom prst="rect">
            <a:avLst/>
          </a:prstGeom>
        </p:spPr>
        <p:txBody>
          <a:bodyPr/>
          <a:lstStyle>
            <a:lvl1pPr algn="l">
              <a:defRPr>
                <a:solidFill>
                  <a:schemeClr val="bg2">
                    <a:lumMod val="10000"/>
                  </a:schemeClr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953000"/>
          </a:xfrm>
          <a:prstGeom prst="rect">
            <a:avLst/>
          </a:prstGeom>
        </p:spPr>
        <p:txBody>
          <a:bodyPr/>
          <a:lstStyle>
            <a:lvl1pPr marL="342900" indent="-342900">
              <a:buFont typeface="Arial" panose="020B0604020202020204" pitchFamily="34" charset="0"/>
              <a:buChar char="»"/>
              <a:defRPr>
                <a:solidFill>
                  <a:schemeClr val="bg2">
                    <a:lumMod val="10000"/>
                  </a:schemeClr>
                </a:solidFill>
              </a:defRPr>
            </a:lvl1pPr>
            <a:lvl2pPr marL="742950" indent="-285750">
              <a:buFont typeface="Wingdings" panose="05000000000000000000" pitchFamily="2" charset="2"/>
              <a:buChar char="§"/>
              <a:defRPr>
                <a:solidFill>
                  <a:schemeClr val="bg2">
                    <a:lumMod val="10000"/>
                  </a:schemeClr>
                </a:solidFill>
              </a:defRPr>
            </a:lvl2pPr>
            <a:lvl3pPr marL="1143000" indent="-228600">
              <a:buFont typeface="Arial" panose="020B0604020202020204" pitchFamily="34" charset="0"/>
              <a:buChar char="–"/>
              <a:defRPr>
                <a:solidFill>
                  <a:schemeClr val="bg2">
                    <a:lumMod val="10000"/>
                  </a:schemeClr>
                </a:solidFill>
              </a:defRPr>
            </a:lvl3pPr>
            <a:lvl4pPr marL="1600200" indent="-228600">
              <a:buFont typeface="Arial" panose="020B0604020202020204" pitchFamily="34" charset="0"/>
              <a:buChar char="•"/>
              <a:defRPr>
                <a:solidFill>
                  <a:schemeClr val="bg2">
                    <a:lumMod val="10000"/>
                  </a:schemeClr>
                </a:solidFill>
              </a:defRPr>
            </a:lvl4pPr>
            <a:lvl5pPr>
              <a:defRPr>
                <a:solidFill>
                  <a:schemeClr val="bg2">
                    <a:lumMod val="1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Rectangle 6"/>
          <p:cNvSpPr/>
          <p:nvPr userDrawn="1"/>
        </p:nvSpPr>
        <p:spPr>
          <a:xfrm rot="5400000">
            <a:off x="-3314700" y="3314700"/>
            <a:ext cx="6858000" cy="228600"/>
          </a:xfrm>
          <a:prstGeom prst="rect">
            <a:avLst/>
          </a:prstGeom>
          <a:solidFill>
            <a:srgbClr val="C00000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05197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12/29/2018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09498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4200526"/>
            <a:ext cx="6858000" cy="1447800"/>
          </a:xfrm>
          <a:prstGeom prst="rect">
            <a:avLst/>
          </a:prstGeo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B61BEF0D-F0BB-DE4B-95CE-6DB70DBA9567}" type="datetimeFigureOut">
              <a:rPr lang="en-US" smtClean="0"/>
              <a:pPr/>
              <a:t>12/29/2018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0" y="0"/>
            <a:ext cx="9144001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 userDrawn="1"/>
        </p:nvCxnSpPr>
        <p:spPr>
          <a:xfrm>
            <a:off x="0" y="0"/>
            <a:ext cx="0" cy="640080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 userDrawn="1"/>
        </p:nvCxnSpPr>
        <p:spPr>
          <a:xfrm>
            <a:off x="9144000" y="0"/>
            <a:ext cx="1" cy="640080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715766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4" name="Straight Connector 13"/>
          <p:cNvCxnSpPr/>
          <p:nvPr userDrawn="1"/>
        </p:nvCxnSpPr>
        <p:spPr>
          <a:xfrm>
            <a:off x="0" y="0"/>
            <a:ext cx="9144001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 userDrawn="1"/>
        </p:nvCxnSpPr>
        <p:spPr>
          <a:xfrm>
            <a:off x="0" y="0"/>
            <a:ext cx="0" cy="640080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 userDrawn="1"/>
        </p:nvCxnSpPr>
        <p:spPr>
          <a:xfrm>
            <a:off x="9144000" y="0"/>
            <a:ext cx="1" cy="640080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822959" y="1295400"/>
            <a:ext cx="7543801" cy="4573694"/>
          </a:xfrm>
          <a:prstGeom prst="rect">
            <a:avLst/>
          </a:prstGeom>
        </p:spPr>
        <p:txBody>
          <a:bodyPr/>
          <a:lstStyle>
            <a:lvl2pPr marL="384048" indent="-182880">
              <a:buClr>
                <a:schemeClr val="tx1"/>
              </a:buClr>
              <a:buFont typeface="Wingdings" panose="05000000000000000000" pitchFamily="2" charset="2"/>
              <a:buChar char="§"/>
              <a:defRPr/>
            </a:lvl2pPr>
            <a:lvl3pPr marL="566928" indent="-182880">
              <a:buClr>
                <a:schemeClr val="tx1"/>
              </a:buClr>
              <a:buFont typeface="Wingdings" panose="05000000000000000000" pitchFamily="2" charset="2"/>
              <a:buChar char="§"/>
              <a:defRPr/>
            </a:lvl3pPr>
            <a:lvl4pPr marL="749808" indent="-182880">
              <a:buClr>
                <a:schemeClr val="tx1"/>
              </a:buClr>
              <a:buFont typeface="Wingdings" panose="05000000000000000000" pitchFamily="2" charset="2"/>
              <a:buChar char="§"/>
              <a:defRPr/>
            </a:lvl4pPr>
            <a:lvl5pPr marL="932688" indent="-182880">
              <a:buClr>
                <a:schemeClr val="tx1"/>
              </a:buClr>
              <a:buFont typeface="Wingdings" panose="05000000000000000000" pitchFamily="2" charset="2"/>
              <a:buChar char="§"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822960" y="286605"/>
            <a:ext cx="7543800" cy="932596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5686458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41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8.xml"/><Relationship Id="rId3" Type="http://schemas.openxmlformats.org/officeDocument/2006/relationships/slideLayout" Target="../slideLayouts/slideLayout43.xml"/><Relationship Id="rId7" Type="http://schemas.openxmlformats.org/officeDocument/2006/relationships/slideLayout" Target="../slideLayouts/slideLayout47.xml"/><Relationship Id="rId2" Type="http://schemas.openxmlformats.org/officeDocument/2006/relationships/slideLayout" Target="../slideLayouts/slideLayout42.xml"/><Relationship Id="rId1" Type="http://schemas.openxmlformats.org/officeDocument/2006/relationships/slideLayout" Target="../slideLayouts/slideLayout41.xml"/><Relationship Id="rId6" Type="http://schemas.openxmlformats.org/officeDocument/2006/relationships/slideLayout" Target="../slideLayouts/slideLayout46.xml"/><Relationship Id="rId11" Type="http://schemas.openxmlformats.org/officeDocument/2006/relationships/theme" Target="../theme/theme2.xml"/><Relationship Id="rId5" Type="http://schemas.openxmlformats.org/officeDocument/2006/relationships/slideLayout" Target="../slideLayouts/slideLayout45.xml"/><Relationship Id="rId10" Type="http://schemas.openxmlformats.org/officeDocument/2006/relationships/slideLayout" Target="../slideLayouts/slideLayout50.xml"/><Relationship Id="rId4" Type="http://schemas.openxmlformats.org/officeDocument/2006/relationships/slideLayout" Target="../slideLayouts/slideLayout44.xml"/><Relationship Id="rId9" Type="http://schemas.openxmlformats.org/officeDocument/2006/relationships/slideLayout" Target="../slideLayouts/slideLayout4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171104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0" r:id="rId1"/>
    <p:sldLayoutId id="2147483793" r:id="rId2"/>
    <p:sldLayoutId id="2147483796" r:id="rId3"/>
    <p:sldLayoutId id="2147483713" r:id="rId4"/>
    <p:sldLayoutId id="2147483794" r:id="rId5"/>
    <p:sldLayoutId id="2147483795" r:id="rId6"/>
    <p:sldLayoutId id="2147483779" r:id="rId7"/>
    <p:sldLayoutId id="2147483744" r:id="rId8"/>
    <p:sldLayoutId id="2147483745" r:id="rId9"/>
    <p:sldLayoutId id="2147483746" r:id="rId10"/>
    <p:sldLayoutId id="2147483747" r:id="rId11"/>
    <p:sldLayoutId id="2147483748" r:id="rId12"/>
    <p:sldLayoutId id="2147483749" r:id="rId13"/>
    <p:sldLayoutId id="2147483750" r:id="rId14"/>
    <p:sldLayoutId id="2147483751" r:id="rId15"/>
    <p:sldLayoutId id="2147483752" r:id="rId16"/>
    <p:sldLayoutId id="2147483753" r:id="rId17"/>
    <p:sldLayoutId id="2147483754" r:id="rId18"/>
    <p:sldLayoutId id="2147483755" r:id="rId19"/>
    <p:sldLayoutId id="2147483756" r:id="rId20"/>
    <p:sldLayoutId id="2147483757" r:id="rId21"/>
    <p:sldLayoutId id="2147483758" r:id="rId22"/>
    <p:sldLayoutId id="2147483760" r:id="rId23"/>
    <p:sldLayoutId id="2147483761" r:id="rId24"/>
    <p:sldLayoutId id="2147483762" r:id="rId25"/>
    <p:sldLayoutId id="2147483763" r:id="rId26"/>
    <p:sldLayoutId id="2147483764" r:id="rId27"/>
    <p:sldLayoutId id="2147483765" r:id="rId28"/>
    <p:sldLayoutId id="2147483766" r:id="rId29"/>
    <p:sldLayoutId id="2147483767" r:id="rId30"/>
    <p:sldLayoutId id="2147483768" r:id="rId31"/>
    <p:sldLayoutId id="2147483769" r:id="rId32"/>
    <p:sldLayoutId id="2147483770" r:id="rId33"/>
    <p:sldLayoutId id="2147483771" r:id="rId34"/>
    <p:sldLayoutId id="2147483772" r:id="rId35"/>
    <p:sldLayoutId id="2147483773" r:id="rId36"/>
    <p:sldLayoutId id="2147483774" r:id="rId37"/>
    <p:sldLayoutId id="2147483775" r:id="rId38"/>
    <p:sldLayoutId id="2147483797" r:id="rId39"/>
    <p:sldLayoutId id="2147483798" r:id="rId40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8A8D24-C06C-428F-A0A7-21E43EFAD91D}" type="datetimeFigureOut">
              <a:rPr lang="en-US" smtClean="0"/>
              <a:t>12/29/2018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672EFD-617E-4757-9279-77C713F4770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09044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2" r:id="rId1"/>
    <p:sldLayoutId id="2147483783" r:id="rId2"/>
    <p:sldLayoutId id="2147483785" r:id="rId3"/>
    <p:sldLayoutId id="2147483786" r:id="rId4"/>
    <p:sldLayoutId id="2147483787" r:id="rId5"/>
    <p:sldLayoutId id="2147483788" r:id="rId6"/>
    <p:sldLayoutId id="2147483789" r:id="rId7"/>
    <p:sldLayoutId id="2147483790" r:id="rId8"/>
    <p:sldLayoutId id="2147483791" r:id="rId9"/>
    <p:sldLayoutId id="2147483792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copyx.org/" TargetMode="External"/><Relationship Id="rId7" Type="http://schemas.openxmlformats.org/officeDocument/2006/relationships/hyperlink" Target="https://copyrightconference.lib.miamioh.edu/" TargetMode="External"/><Relationship Id="rId2" Type="http://schemas.openxmlformats.org/officeDocument/2006/relationships/hyperlink" Target="http://www.ala.org/advocacy/pp/pub/copytalk" TargetMode="External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www.uccs.edu/copyright/kraemerconference" TargetMode="External"/><Relationship Id="rId5" Type="http://schemas.openxmlformats.org/officeDocument/2006/relationships/hyperlink" Target="https://www.coursera.org/learn/copyright-for-multimedia" TargetMode="External"/><Relationship Id="rId4" Type="http://schemas.openxmlformats.org/officeDocument/2006/relationships/hyperlink" Target="https://www.coursera.org/learn/copyright-for-education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librarycopyright.net/resources/fairuse/index.php" TargetMode="External"/><Relationship Id="rId7" Type="http://schemas.openxmlformats.org/officeDocument/2006/relationships/hyperlink" Target="https://copyright.cornell.edu/publicdomain" TargetMode="External"/><Relationship Id="rId2" Type="http://schemas.openxmlformats.org/officeDocument/2006/relationships/hyperlink" Target="http://librarycopyright.net/resources/genie/index.php" TargetMode="External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librarycopyright.net/resources/exemptions/index.php" TargetMode="External"/><Relationship Id="rId5" Type="http://schemas.openxmlformats.org/officeDocument/2006/relationships/hyperlink" Target="http://librarycopyright.net/resources/spinner/index.html" TargetMode="External"/><Relationship Id="rId4" Type="http://schemas.openxmlformats.org/officeDocument/2006/relationships/hyperlink" Target="http://librarycopyright.net/resources/digitalslider/index.html" TargetMode="Externa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k-state.edu/copyright/docs/CopyrightFramework.pdf" TargetMode="External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bmi.com/" TargetMode="External"/><Relationship Id="rId2" Type="http://schemas.openxmlformats.org/officeDocument/2006/relationships/hyperlink" Target="http://www.copyright.com/" TargetMode="External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www.mplc.com/" TargetMode="External"/><Relationship Id="rId5" Type="http://schemas.openxmlformats.org/officeDocument/2006/relationships/hyperlink" Target="https://www.swank.com/" TargetMode="External"/><Relationship Id="rId4" Type="http://schemas.openxmlformats.org/officeDocument/2006/relationships/hyperlink" Target="https://www.ascap.com/" TargetMode="Externa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hyperlink" Target="http://guides.law.sc.edu/c.php?g=315482&amp;p=2714899" TargetMode="External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hyperlink" Target="http://creativecommons.org/licenses/by-nc/4.0/" TargetMode="External"/><Relationship Id="rId2" Type="http://schemas.openxmlformats.org/officeDocument/2006/relationships/hyperlink" Target="mailto:myersc2@miamioh.edu" TargetMode="Externa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copyright.gov/title17/" TargetMode="Externa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copyright.gov/comp3/" TargetMode="External"/><Relationship Id="rId2" Type="http://schemas.openxmlformats.org/officeDocument/2006/relationships/hyperlink" Target="https://www.copyright.gov/title17/" TargetMode="External"/><Relationship Id="rId1" Type="http://schemas.openxmlformats.org/officeDocument/2006/relationships/slideLayout" Target="../slideLayouts/slideLayout4.xml"/><Relationship Id="rId4" Type="http://schemas.openxmlformats.org/officeDocument/2006/relationships/hyperlink" Target="https://www.copyright.gov/circs/" TargetMode="Externa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514600"/>
            <a:ext cx="7543800" cy="819912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/>
              <a:t>Coping with Copyright Questions at Your Institution</a:t>
            </a:r>
            <a:endParaRPr lang="en-US" sz="3100" dirty="0">
              <a:solidFill>
                <a:schemeClr val="bg2">
                  <a:lumMod val="1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74788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Educational Opportunities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200" dirty="0"/>
              <a:t>ALA CopyTalk Webinars: </a:t>
            </a:r>
            <a:r>
              <a:rPr lang="en-US" sz="2200" dirty="0">
                <a:hlinkClick r:id="rId2"/>
              </a:rPr>
              <a:t>http://www.ala.org/advocacy/pp/pub/copytalk</a:t>
            </a:r>
            <a:endParaRPr lang="en-US" sz="2200" dirty="0"/>
          </a:p>
          <a:p>
            <a:r>
              <a:rPr lang="en-US" sz="2200" dirty="0"/>
              <a:t>CopyrightX: </a:t>
            </a:r>
            <a:r>
              <a:rPr lang="en-US" sz="2200" dirty="0">
                <a:hlinkClick r:id="rId3"/>
              </a:rPr>
              <a:t>http://copyx.org/</a:t>
            </a:r>
            <a:endParaRPr lang="en-US" sz="2200" dirty="0"/>
          </a:p>
          <a:p>
            <a:r>
              <a:rPr lang="en-US" sz="2200" dirty="0"/>
              <a:t>Copyright for Educators &amp; Librarians: </a:t>
            </a:r>
            <a:r>
              <a:rPr lang="en-US" sz="2200" dirty="0">
                <a:hlinkClick r:id="rId4"/>
              </a:rPr>
              <a:t>https://www.coursera.org/learn/copyright-for-education</a:t>
            </a:r>
            <a:r>
              <a:rPr lang="en-US" sz="2200" dirty="0"/>
              <a:t> </a:t>
            </a:r>
          </a:p>
          <a:p>
            <a:r>
              <a:rPr lang="en-US" sz="2200" dirty="0"/>
              <a:t>Copyright for Multimedia: </a:t>
            </a:r>
            <a:r>
              <a:rPr lang="en-US" sz="2200" dirty="0">
                <a:hlinkClick r:id="rId5"/>
              </a:rPr>
              <a:t>https://www.coursera.org/learn/copyright-for-multimedia</a:t>
            </a:r>
            <a:r>
              <a:rPr lang="en-US" sz="2200" dirty="0"/>
              <a:t> </a:t>
            </a:r>
          </a:p>
          <a:p>
            <a:r>
              <a:rPr lang="en-US" sz="2200" dirty="0"/>
              <a:t>Kraemer Copyright Conference: </a:t>
            </a:r>
            <a:r>
              <a:rPr lang="en-US" sz="2200" dirty="0">
                <a:hlinkClick r:id="rId6"/>
              </a:rPr>
              <a:t>https://www.uccs.edu/copyright/kraemerconference</a:t>
            </a:r>
            <a:endParaRPr lang="en-US" sz="2200" dirty="0"/>
          </a:p>
          <a:p>
            <a:r>
              <a:rPr lang="en-US" sz="2200" dirty="0"/>
              <a:t>Miami University Libraries Copyright Conference: </a:t>
            </a:r>
            <a:r>
              <a:rPr lang="en-US" sz="2200" dirty="0">
                <a:hlinkClick r:id="rId7"/>
              </a:rPr>
              <a:t>https://copyrightconference.lib.miamioh.edu/</a:t>
            </a:r>
            <a:r>
              <a:rPr lang="en-US" sz="2200" dirty="0"/>
              <a:t> </a:t>
            </a:r>
          </a:p>
          <a:p>
            <a:r>
              <a:rPr lang="en-US" sz="2200" dirty="0"/>
              <a:t>This list is far from exhaustive!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193996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Tools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876800"/>
          </a:xfrm>
        </p:spPr>
        <p:txBody>
          <a:bodyPr/>
          <a:lstStyle/>
          <a:p>
            <a:r>
              <a:rPr lang="en-US" sz="2300" dirty="0"/>
              <a:t>Copyright Genie: </a:t>
            </a:r>
            <a:r>
              <a:rPr lang="en-US" sz="2300" dirty="0">
                <a:hlinkClick r:id="rId2"/>
              </a:rPr>
              <a:t>http://librarycopyright.net/resources/genie/index.php</a:t>
            </a:r>
            <a:r>
              <a:rPr lang="en-US" sz="2300" dirty="0"/>
              <a:t> </a:t>
            </a:r>
          </a:p>
          <a:p>
            <a:r>
              <a:rPr lang="en-US" sz="2300" dirty="0"/>
              <a:t>Fair Use Evaluator: </a:t>
            </a:r>
            <a:r>
              <a:rPr lang="en-US" sz="2300" dirty="0">
                <a:hlinkClick r:id="rId3"/>
              </a:rPr>
              <a:t>http://librarycopyright.net/resources/fairuse/index.php</a:t>
            </a:r>
            <a:r>
              <a:rPr lang="en-US" sz="2300" dirty="0"/>
              <a:t> </a:t>
            </a:r>
          </a:p>
          <a:p>
            <a:r>
              <a:rPr lang="en-US" sz="2300" dirty="0"/>
              <a:t>Public Domain Slider: </a:t>
            </a:r>
            <a:r>
              <a:rPr lang="en-US" sz="2300" dirty="0">
                <a:hlinkClick r:id="rId4"/>
              </a:rPr>
              <a:t>http://librarycopyright.net/resources/digitalslider/index.html</a:t>
            </a:r>
            <a:r>
              <a:rPr lang="en-US" sz="2300" dirty="0"/>
              <a:t> </a:t>
            </a:r>
          </a:p>
          <a:p>
            <a:r>
              <a:rPr lang="en-US" sz="2300" dirty="0"/>
              <a:t>Section 108 Spinner: </a:t>
            </a:r>
            <a:r>
              <a:rPr lang="en-US" sz="2300" dirty="0">
                <a:hlinkClick r:id="rId5"/>
              </a:rPr>
              <a:t>http://librarycopyright.net/resources/spinner/index.html</a:t>
            </a:r>
            <a:r>
              <a:rPr lang="en-US" sz="2300" dirty="0"/>
              <a:t> </a:t>
            </a:r>
          </a:p>
          <a:p>
            <a:r>
              <a:rPr lang="en-US" sz="2300" dirty="0"/>
              <a:t>Exceptions for Educators: </a:t>
            </a:r>
            <a:r>
              <a:rPr lang="en-US" sz="2300" dirty="0">
                <a:hlinkClick r:id="rId6"/>
              </a:rPr>
              <a:t>http://librarycopyright.net/resources/exemptions/index.php</a:t>
            </a:r>
            <a:r>
              <a:rPr lang="en-US" sz="2300" dirty="0"/>
              <a:t> </a:t>
            </a:r>
          </a:p>
          <a:p>
            <a:r>
              <a:rPr lang="en-US" sz="2300" dirty="0"/>
              <a:t>Peter Hirtle’s Public Domain Chart: </a:t>
            </a:r>
            <a:r>
              <a:rPr lang="en-US" sz="2300" dirty="0">
                <a:hlinkClick r:id="rId7"/>
              </a:rPr>
              <a:t>https://copyright.cornell.edu/publicdomain</a:t>
            </a:r>
            <a:r>
              <a:rPr lang="en-US" sz="2300" dirty="0"/>
              <a:t> </a:t>
            </a:r>
          </a:p>
          <a:p>
            <a:r>
              <a:rPr lang="en-US" sz="2400" dirty="0"/>
              <a:t>This list is far from exhaustive!</a:t>
            </a:r>
          </a:p>
          <a:p>
            <a:endParaRPr lang="en-US" sz="2300" dirty="0"/>
          </a:p>
        </p:txBody>
      </p:sp>
    </p:spTree>
    <p:extLst>
      <p:ext uri="{BB962C8B-B14F-4D97-AF65-F5344CB8AC3E}">
        <p14:creationId xmlns:p14="http://schemas.microsoft.com/office/powerpoint/2010/main" val="213688547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 Wary Of…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600" dirty="0"/>
              <a:t>Classroom Photocopying Guidelines</a:t>
            </a:r>
          </a:p>
          <a:p>
            <a:r>
              <a:rPr lang="en-US" sz="2600" dirty="0"/>
              <a:t>“Classroom Rights” for videos</a:t>
            </a:r>
          </a:p>
          <a:p>
            <a:r>
              <a:rPr lang="en-US" sz="2600" dirty="0"/>
              <a:t>Those using scare tactics</a:t>
            </a:r>
          </a:p>
          <a:p>
            <a:r>
              <a:rPr lang="en-US" sz="2600" dirty="0"/>
              <a:t>Ask yourself…</a:t>
            </a:r>
          </a:p>
          <a:p>
            <a:pPr lvl="1"/>
            <a:r>
              <a:rPr lang="en-US" sz="2600" dirty="0"/>
              <a:t>Are they citing the law itself?</a:t>
            </a:r>
          </a:p>
          <a:p>
            <a:pPr lvl="1"/>
            <a:r>
              <a:rPr lang="en-US" sz="2600" dirty="0"/>
              <a:t>Are they advancing their own agenda?</a:t>
            </a:r>
          </a:p>
          <a:p>
            <a:r>
              <a:rPr lang="en-US" sz="2600" dirty="0"/>
              <a:t>Read several sources on a topic, then check what they are saying against the law.</a:t>
            </a:r>
          </a:p>
          <a:p>
            <a:r>
              <a:rPr lang="en-US" sz="2600" dirty="0"/>
              <a:t>Recognize and embrace that you may know more than the some authors, vendors, or colleagues</a:t>
            </a:r>
          </a:p>
        </p:txBody>
      </p:sp>
    </p:spTree>
    <p:extLst>
      <p:ext uri="{BB962C8B-B14F-4D97-AF65-F5344CB8AC3E}">
        <p14:creationId xmlns:p14="http://schemas.microsoft.com/office/powerpoint/2010/main" val="103240937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>
              <a:defRPr/>
            </a:pPr>
            <a:r>
              <a:rPr lang="en-US" altLang="en-US" dirty="0"/>
              <a:t>17 U.S.C. § 110(1)</a:t>
            </a:r>
            <a:br>
              <a:rPr lang="en-US" altLang="en-US" dirty="0"/>
            </a:br>
            <a:r>
              <a:rPr lang="en-US" dirty="0">
                <a:solidFill>
                  <a:schemeClr val="tx1"/>
                </a:solidFill>
              </a:rPr>
              <a:t>Developing Your Game Plan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758615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37322"/>
            <a:ext cx="8229600" cy="762000"/>
          </a:xfrm>
        </p:spPr>
        <p:txBody>
          <a:bodyPr/>
          <a:lstStyle/>
          <a:p>
            <a:r>
              <a:rPr lang="en-US" sz="3100" dirty="0"/>
              <a:t>1. What is the scope of your responsibilities?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181600"/>
          </a:xfrm>
        </p:spPr>
        <p:txBody>
          <a:bodyPr/>
          <a:lstStyle/>
          <a:p>
            <a:r>
              <a:rPr lang="en-US" sz="2800" dirty="0"/>
              <a:t>Who will you be answering questions for?</a:t>
            </a:r>
          </a:p>
          <a:p>
            <a:pPr lvl="1"/>
            <a:r>
              <a:rPr lang="en-US" sz="2400" dirty="0"/>
              <a:t>Coworkers</a:t>
            </a:r>
          </a:p>
          <a:p>
            <a:pPr lvl="1"/>
            <a:r>
              <a:rPr lang="en-US" sz="2400" dirty="0"/>
              <a:t>Patrons</a:t>
            </a:r>
          </a:p>
          <a:p>
            <a:pPr lvl="1"/>
            <a:r>
              <a:rPr lang="en-US" sz="2400" dirty="0"/>
              <a:t>Others at your institution?</a:t>
            </a:r>
          </a:p>
          <a:p>
            <a:r>
              <a:rPr lang="en-US" sz="2800" dirty="0"/>
              <a:t>What types of questions will you answer?</a:t>
            </a:r>
          </a:p>
          <a:p>
            <a:r>
              <a:rPr lang="en-US" sz="2800" dirty="0"/>
              <a:t>How much of your time will be devoted to providing these services?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764541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10600" cy="762000"/>
          </a:xfrm>
        </p:spPr>
        <p:txBody>
          <a:bodyPr/>
          <a:lstStyle/>
          <a:p>
            <a:pPr marL="515938" indent="-515938" algn="l"/>
            <a:r>
              <a:rPr lang="en-US" sz="3000" dirty="0"/>
              <a:t>2. What types of questions will you answer, and how will you answer them?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724400"/>
          </a:xfrm>
        </p:spPr>
        <p:txBody>
          <a:bodyPr/>
          <a:lstStyle/>
          <a:p>
            <a:r>
              <a:rPr lang="en-US" sz="3000" dirty="0"/>
              <a:t>Answer any question?</a:t>
            </a:r>
          </a:p>
          <a:p>
            <a:r>
              <a:rPr lang="en-US" sz="3000" dirty="0"/>
              <a:t>Answer questions only about library tools and resources?</a:t>
            </a:r>
          </a:p>
          <a:p>
            <a:r>
              <a:rPr lang="en-US" sz="3000" dirty="0"/>
              <a:t>Will you be directing them to information only?</a:t>
            </a:r>
          </a:p>
          <a:p>
            <a:r>
              <a:rPr lang="en-US" sz="3000" dirty="0"/>
              <a:t>Will you be providing them with an informed opinion?</a:t>
            </a:r>
          </a:p>
        </p:txBody>
      </p:sp>
    </p:spTree>
    <p:extLst>
      <p:ext uri="{BB962C8B-B14F-4D97-AF65-F5344CB8AC3E}">
        <p14:creationId xmlns:p14="http://schemas.microsoft.com/office/powerpoint/2010/main" val="247294883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609600"/>
            <a:ext cx="8686800" cy="762000"/>
          </a:xfrm>
        </p:spPr>
        <p:txBody>
          <a:bodyPr/>
          <a:lstStyle/>
          <a:p>
            <a:pPr algn="l"/>
            <a:r>
              <a:rPr lang="en-US" sz="2800" dirty="0"/>
              <a:t>3. What tools and resources are available to you?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181600"/>
          </a:xfrm>
        </p:spPr>
        <p:txBody>
          <a:bodyPr/>
          <a:lstStyle/>
          <a:p>
            <a:r>
              <a:rPr lang="en-US" sz="2800" dirty="0"/>
              <a:t>What’s in your library’s collection?</a:t>
            </a:r>
          </a:p>
          <a:p>
            <a:r>
              <a:rPr lang="en-US" sz="2800" dirty="0"/>
              <a:t>Can you order items for your collection?</a:t>
            </a:r>
          </a:p>
          <a:p>
            <a:r>
              <a:rPr lang="en-US" sz="2800" dirty="0"/>
              <a:t>Who else at your institution may be knowledgeable about copyright?</a:t>
            </a:r>
          </a:p>
          <a:p>
            <a:r>
              <a:rPr lang="en-US" sz="2800" dirty="0"/>
              <a:t>What role can your institution’s legal counsel play?</a:t>
            </a:r>
          </a:p>
        </p:txBody>
      </p:sp>
    </p:spTree>
    <p:extLst>
      <p:ext uri="{BB962C8B-B14F-4D97-AF65-F5344CB8AC3E}">
        <p14:creationId xmlns:p14="http://schemas.microsoft.com/office/powerpoint/2010/main" val="411212310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sz="3000" dirty="0"/>
              <a:t>4. Framework for answering any copyright question.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Based on the “A Framework for Analyzing any U.S. Copyright Problem developed by Kevin Smith &amp; Lisa Macklin: </a:t>
            </a:r>
            <a:r>
              <a:rPr lang="en-US" dirty="0">
                <a:hlinkClick r:id="rId2"/>
              </a:rPr>
              <a:t>https://www.k-state.edu/copyright/docs/CopyrightFramework.pdf</a:t>
            </a:r>
            <a:r>
              <a:rPr lang="en-US" dirty="0"/>
              <a:t> </a:t>
            </a:r>
          </a:p>
          <a:p>
            <a:r>
              <a:rPr lang="en-US" dirty="0"/>
              <a:t>Step-by-Step methods for working through copyright questions.</a:t>
            </a:r>
          </a:p>
        </p:txBody>
      </p:sp>
    </p:spTree>
    <p:extLst>
      <p:ext uri="{BB962C8B-B14F-4D97-AF65-F5344CB8AC3E}">
        <p14:creationId xmlns:p14="http://schemas.microsoft.com/office/powerpoint/2010/main" val="367248365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000" dirty="0"/>
              <a:t>Framework Question #1 - What is the Copyright Status of the Work?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800600"/>
          </a:xfrm>
        </p:spPr>
        <p:txBody>
          <a:bodyPr/>
          <a:lstStyle/>
          <a:p>
            <a:r>
              <a:rPr lang="en-US" dirty="0"/>
              <a:t>Is the work in the public domain?</a:t>
            </a:r>
          </a:p>
          <a:p>
            <a:pPr lvl="1"/>
            <a:r>
              <a:rPr lang="en-US" dirty="0"/>
              <a:t>If yes, the work can be used however one wishes.</a:t>
            </a:r>
          </a:p>
          <a:p>
            <a:r>
              <a:rPr lang="en-US" dirty="0"/>
              <a:t>Is the work protected by copyright?</a:t>
            </a:r>
          </a:p>
          <a:p>
            <a:pPr lvl="1"/>
            <a:r>
              <a:rPr lang="en-US" dirty="0"/>
              <a:t>Proceed to Question #2</a:t>
            </a:r>
          </a:p>
          <a:p>
            <a:r>
              <a:rPr lang="en-US" dirty="0"/>
              <a:t>Are you uncertain of the status of the work</a:t>
            </a:r>
          </a:p>
          <a:p>
            <a:pPr lvl="1"/>
            <a:r>
              <a:rPr lang="en-US" dirty="0"/>
              <a:t>Proceed to Question #2</a:t>
            </a:r>
          </a:p>
        </p:txBody>
      </p:sp>
    </p:spTree>
    <p:extLst>
      <p:ext uri="{BB962C8B-B14F-4D97-AF65-F5344CB8AC3E}">
        <p14:creationId xmlns:p14="http://schemas.microsoft.com/office/powerpoint/2010/main" val="112148304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000" dirty="0"/>
              <a:t>Framework Question #2 - Is the use of the work controlled by a license?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648200"/>
          </a:xfrm>
        </p:spPr>
        <p:txBody>
          <a:bodyPr/>
          <a:lstStyle/>
          <a:p>
            <a:r>
              <a:rPr lang="en-US" sz="2000" dirty="0"/>
              <a:t>Is the work self-authored, but controlled by a publication agreement, a funder agreements, or perhaps even a “work made for hire situation”</a:t>
            </a:r>
          </a:p>
          <a:p>
            <a:r>
              <a:rPr lang="en-US" sz="2000" dirty="0"/>
              <a:t>Is the work a Creative Commons work?</a:t>
            </a:r>
          </a:p>
          <a:p>
            <a:r>
              <a:rPr lang="en-US" sz="2000" dirty="0"/>
              <a:t>Is it a work under license as part of the library’s collection?</a:t>
            </a:r>
          </a:p>
          <a:p>
            <a:r>
              <a:rPr lang="en-US" sz="2000" dirty="0">
                <a:solidFill>
                  <a:schemeClr val="tx1"/>
                </a:solidFill>
              </a:rPr>
              <a:t>Would the use of the work fall under a campus/institutional license, e.g. BMI/ASCAP license for musical performances or an umbrella (MPLC) license for movie screenings?</a:t>
            </a:r>
          </a:p>
          <a:p>
            <a:r>
              <a:rPr lang="en-US" sz="2000" dirty="0"/>
              <a:t>Is access to the work controlled by an End User License Agreement (EULA) that the person asking the question may have entered into (e.g. a Netflix subscription, their iTunes account).</a:t>
            </a:r>
          </a:p>
          <a:p>
            <a:pPr lvl="1"/>
            <a:r>
              <a:rPr lang="en-US" sz="2000" dirty="0"/>
              <a:t>If yes to any of these, use the work in accordance with it’s license terms.</a:t>
            </a:r>
          </a:p>
          <a:p>
            <a:pPr lvl="1"/>
            <a:r>
              <a:rPr lang="en-US" sz="2000" dirty="0"/>
              <a:t>If no, proceed to Question #3.</a:t>
            </a:r>
          </a:p>
        </p:txBody>
      </p:sp>
    </p:spTree>
    <p:extLst>
      <p:ext uri="{BB962C8B-B14F-4D97-AF65-F5344CB8AC3E}">
        <p14:creationId xmlns:p14="http://schemas.microsoft.com/office/powerpoint/2010/main" val="25651063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Can I ask you a question?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Patron copyright questions</a:t>
            </a:r>
          </a:p>
          <a:p>
            <a:r>
              <a:rPr lang="en-US" dirty="0"/>
              <a:t>Copyright questions from coworkers</a:t>
            </a:r>
          </a:p>
          <a:p>
            <a:r>
              <a:rPr lang="en-US" dirty="0"/>
              <a:t>Copyright questions from colleagues</a:t>
            </a:r>
          </a:p>
        </p:txBody>
      </p:sp>
    </p:spTree>
    <p:extLst>
      <p:ext uri="{BB962C8B-B14F-4D97-AF65-F5344CB8AC3E}">
        <p14:creationId xmlns:p14="http://schemas.microsoft.com/office/powerpoint/2010/main" val="9239254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762000"/>
          </a:xfrm>
        </p:spPr>
        <p:txBody>
          <a:bodyPr/>
          <a:lstStyle/>
          <a:p>
            <a:r>
              <a:rPr lang="en-US" sz="3000" dirty="0"/>
              <a:t>Framework Question #3 – Can the use of the work fall under one of the exceptions found in US copyright law?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92300"/>
            <a:ext cx="8229600" cy="4356100"/>
          </a:xfrm>
        </p:spPr>
        <p:txBody>
          <a:bodyPr/>
          <a:lstStyle/>
          <a:p>
            <a:r>
              <a:rPr lang="en-US" dirty="0"/>
              <a:t>Could the use fall under:</a:t>
            </a:r>
          </a:p>
          <a:p>
            <a:pPr lvl="1"/>
            <a:r>
              <a:rPr lang="en-US" sz="2400" dirty="0"/>
              <a:t>Fair Use (Section 107)</a:t>
            </a:r>
          </a:p>
          <a:p>
            <a:pPr lvl="1"/>
            <a:r>
              <a:rPr lang="en-US" sz="2400" dirty="0"/>
              <a:t>Library Exemption (Section 108)</a:t>
            </a:r>
          </a:p>
          <a:p>
            <a:pPr lvl="1"/>
            <a:r>
              <a:rPr lang="en-US" sz="2400" dirty="0"/>
              <a:t>First Sale (Section 109)</a:t>
            </a:r>
          </a:p>
          <a:p>
            <a:pPr lvl="1"/>
            <a:r>
              <a:rPr lang="en-US" sz="2400" dirty="0"/>
              <a:t>Face-to-Face exemption and the TEACH Act (Sections 110(1) &amp; 110(2))</a:t>
            </a:r>
          </a:p>
          <a:p>
            <a:pPr lvl="1"/>
            <a:r>
              <a:rPr lang="en-US" sz="2400" dirty="0"/>
              <a:t>Reproductions for those with Disabilities (Section 121)</a:t>
            </a:r>
          </a:p>
          <a:p>
            <a:pPr lvl="1"/>
            <a:r>
              <a:rPr lang="en-US" sz="2400" dirty="0"/>
              <a:t>Or any other exception found in the law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767738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762000"/>
          </a:xfrm>
        </p:spPr>
        <p:txBody>
          <a:bodyPr/>
          <a:lstStyle/>
          <a:p>
            <a:r>
              <a:rPr lang="en-US" sz="3000" dirty="0"/>
              <a:t>Framework Question #4 – Can permission be obtained to use the work?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876800"/>
          </a:xfrm>
        </p:spPr>
        <p:txBody>
          <a:bodyPr/>
          <a:lstStyle/>
          <a:p>
            <a:r>
              <a:rPr lang="en-US" sz="2800" dirty="0"/>
              <a:t>Determine:</a:t>
            </a:r>
          </a:p>
          <a:p>
            <a:pPr lvl="1"/>
            <a:r>
              <a:rPr lang="en-US" sz="2400" dirty="0"/>
              <a:t>Who is the rightsholder</a:t>
            </a:r>
          </a:p>
          <a:p>
            <a:pPr lvl="1"/>
            <a:r>
              <a:rPr lang="en-US" sz="2400" dirty="0"/>
              <a:t>How they can be contacted</a:t>
            </a:r>
          </a:p>
          <a:p>
            <a:r>
              <a:rPr lang="en-US" sz="2800" dirty="0"/>
              <a:t>Reach out to them (preferably in writing):</a:t>
            </a:r>
          </a:p>
          <a:p>
            <a:pPr lvl="1"/>
            <a:r>
              <a:rPr lang="en-US" sz="2400" dirty="0"/>
              <a:t>Explain the intended use</a:t>
            </a:r>
          </a:p>
          <a:p>
            <a:pPr lvl="1"/>
            <a:r>
              <a:rPr lang="en-US" sz="2400" dirty="0"/>
              <a:t>How long you wish to use the item</a:t>
            </a:r>
          </a:p>
          <a:p>
            <a:pPr lvl="1"/>
            <a:r>
              <a:rPr lang="en-US" sz="2400" dirty="0"/>
              <a:t>Who will have access to it</a:t>
            </a:r>
          </a:p>
          <a:p>
            <a:pPr lvl="1"/>
            <a:r>
              <a:rPr lang="en-US" sz="2400" dirty="0"/>
              <a:t>How people will be able to access it</a:t>
            </a:r>
          </a:p>
          <a:p>
            <a:r>
              <a:rPr lang="en-US" sz="2800" dirty="0"/>
              <a:t>Will you help with permission requests, or refer them to resources so they can craft their own letter?</a:t>
            </a:r>
          </a:p>
        </p:txBody>
      </p:sp>
    </p:spTree>
    <p:extLst>
      <p:ext uri="{BB962C8B-B14F-4D97-AF65-F5344CB8AC3E}">
        <p14:creationId xmlns:p14="http://schemas.microsoft.com/office/powerpoint/2010/main" val="67779853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000" dirty="0"/>
              <a:t>Framework Question #5 – Can a license be obtained to use the work?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724400"/>
          </a:xfrm>
        </p:spPr>
        <p:txBody>
          <a:bodyPr/>
          <a:lstStyle/>
          <a:p>
            <a:r>
              <a:rPr lang="en-US" dirty="0"/>
              <a:t>License for the reuse of print works: </a:t>
            </a:r>
            <a:r>
              <a:rPr lang="en-US" dirty="0">
                <a:hlinkClick r:id="rId2"/>
              </a:rPr>
              <a:t>http://www.copyright.com/</a:t>
            </a:r>
            <a:r>
              <a:rPr lang="en-US" dirty="0"/>
              <a:t> </a:t>
            </a:r>
          </a:p>
          <a:p>
            <a:r>
              <a:rPr lang="en-US" dirty="0"/>
              <a:t>License for musical performances: </a:t>
            </a:r>
          </a:p>
          <a:p>
            <a:pPr lvl="1"/>
            <a:r>
              <a:rPr lang="en-US" dirty="0"/>
              <a:t>BMI: </a:t>
            </a:r>
            <a:r>
              <a:rPr lang="en-US" dirty="0">
                <a:hlinkClick r:id="rId3"/>
              </a:rPr>
              <a:t>https://www.bmi.com/</a:t>
            </a:r>
            <a:r>
              <a:rPr lang="en-US" dirty="0"/>
              <a:t> </a:t>
            </a:r>
          </a:p>
          <a:p>
            <a:pPr lvl="1"/>
            <a:r>
              <a:rPr lang="en-US" dirty="0"/>
              <a:t>ASCAP: </a:t>
            </a:r>
            <a:r>
              <a:rPr lang="en-US" dirty="0">
                <a:hlinkClick r:id="rId4"/>
              </a:rPr>
              <a:t>https://www.ascap.com/</a:t>
            </a:r>
            <a:r>
              <a:rPr lang="en-US" dirty="0"/>
              <a:t> </a:t>
            </a:r>
          </a:p>
          <a:p>
            <a:r>
              <a:rPr lang="en-US" dirty="0"/>
              <a:t>License for movies &amp; TV shows:</a:t>
            </a:r>
          </a:p>
          <a:p>
            <a:pPr lvl="1"/>
            <a:r>
              <a:rPr lang="en-US" dirty="0"/>
              <a:t>SWANK: </a:t>
            </a:r>
            <a:r>
              <a:rPr lang="en-US" dirty="0">
                <a:hlinkClick r:id="rId5"/>
              </a:rPr>
              <a:t>https://www.swank.com/</a:t>
            </a:r>
            <a:r>
              <a:rPr lang="en-US" dirty="0"/>
              <a:t> </a:t>
            </a:r>
          </a:p>
          <a:p>
            <a:pPr lvl="1"/>
            <a:r>
              <a:rPr lang="en-US" dirty="0"/>
              <a:t>MPLC (umbrella licenses): </a:t>
            </a:r>
            <a:r>
              <a:rPr lang="en-US" dirty="0">
                <a:hlinkClick r:id="rId6"/>
              </a:rPr>
              <a:t>http://www.mplc.com/</a:t>
            </a:r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75961145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955E15D0-A487-44FA-916E-17CCF35A48A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2400"/>
            <a:ext cx="9144000" cy="61321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660535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>
              <a:defRPr/>
            </a:pPr>
            <a:r>
              <a:rPr lang="en-US" altLang="en-US" dirty="0"/>
              <a:t>17 U.S.C. § 110(1)</a:t>
            </a:r>
            <a:br>
              <a:rPr lang="en-US" altLang="en-US" dirty="0"/>
            </a:br>
            <a:r>
              <a:rPr lang="en-US" dirty="0">
                <a:solidFill>
                  <a:schemeClr val="tx1"/>
                </a:solidFill>
              </a:rPr>
              <a:t>Documenting Your Work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056041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Why document your work?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As a record of the interaction</a:t>
            </a:r>
          </a:p>
          <a:p>
            <a:r>
              <a:rPr lang="en-US" dirty="0"/>
              <a:t>Documentation of what was discussed, and what you recommended</a:t>
            </a:r>
          </a:p>
          <a:p>
            <a:r>
              <a:rPr lang="en-US" dirty="0"/>
              <a:t>Just in case, e.g. 504(c)(2)?!</a:t>
            </a:r>
          </a:p>
        </p:txBody>
      </p:sp>
    </p:spTree>
    <p:extLst>
      <p:ext uri="{BB962C8B-B14F-4D97-AF65-F5344CB8AC3E}">
        <p14:creationId xmlns:p14="http://schemas.microsoft.com/office/powerpoint/2010/main" val="67658150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Documentation Methods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Reference statistics</a:t>
            </a:r>
          </a:p>
          <a:p>
            <a:r>
              <a:rPr lang="en-US" dirty="0"/>
              <a:t>Your own tracking methods</a:t>
            </a:r>
          </a:p>
          <a:p>
            <a:r>
              <a:rPr lang="en-US" dirty="0"/>
              <a:t>Email follow-up</a:t>
            </a:r>
          </a:p>
          <a:p>
            <a:r>
              <a:rPr lang="en-US" dirty="0"/>
              <a:t>Institutional policies and best practices</a:t>
            </a:r>
          </a:p>
        </p:txBody>
      </p:sp>
    </p:spTree>
    <p:extLst>
      <p:ext uri="{BB962C8B-B14F-4D97-AF65-F5344CB8AC3E}">
        <p14:creationId xmlns:p14="http://schemas.microsoft.com/office/powerpoint/2010/main" val="149276238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743200"/>
            <a:ext cx="8610600" cy="881515"/>
          </a:xfrm>
        </p:spPr>
        <p:txBody>
          <a:bodyPr/>
          <a:lstStyle/>
          <a:p>
            <a:pPr algn="ctr"/>
            <a:r>
              <a:rPr lang="en-US" sz="6000" dirty="0">
                <a:solidFill>
                  <a:schemeClr val="tx1"/>
                </a:solidFill>
              </a:rPr>
              <a:t>Hints &amp; Tips</a:t>
            </a:r>
          </a:p>
        </p:txBody>
      </p:sp>
    </p:spTree>
    <p:extLst>
      <p:ext uri="{BB962C8B-B14F-4D97-AF65-F5344CB8AC3E}">
        <p14:creationId xmlns:p14="http://schemas.microsoft.com/office/powerpoint/2010/main" val="301192009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7E75AF-8869-4504-990C-B31D161E7C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Avoid Providing Legal Advice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108EC3-B7B3-42BC-8B17-13A974C422A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700" dirty="0"/>
              <a:t>Providing information vs. interpreting the law</a:t>
            </a:r>
          </a:p>
          <a:p>
            <a:r>
              <a:rPr lang="en-US" sz="2700" dirty="0"/>
              <a:t>If it’s a tricky question, who will make the final call?</a:t>
            </a:r>
          </a:p>
          <a:p>
            <a:r>
              <a:rPr lang="en-US" sz="2700" dirty="0"/>
              <a:t>If legal advice is needed, who can you direct the patron to?</a:t>
            </a:r>
          </a:p>
          <a:p>
            <a:r>
              <a:rPr lang="en-US" sz="2700" dirty="0"/>
              <a:t>Be aware of your institution’s copyright policies</a:t>
            </a:r>
          </a:p>
          <a:p>
            <a:r>
              <a:rPr lang="en-US" sz="2700" b="1" i="1" dirty="0"/>
              <a:t>Learn More: </a:t>
            </a:r>
            <a:r>
              <a:rPr lang="en-US" sz="2700" dirty="0"/>
              <a:t>University of South Carolina School of Law, Legal Research Training for Non-Lawyers:  </a:t>
            </a:r>
            <a:r>
              <a:rPr lang="en-US" sz="2700" dirty="0">
                <a:hlinkClick r:id="rId2"/>
              </a:rPr>
              <a:t>http://guides.law.sc.edu/c.php?g=315482&amp;p=2714899</a:t>
            </a:r>
            <a:r>
              <a:rPr lang="en-US" sz="27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78764135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600" dirty="0"/>
              <a:t>Ask lots of questions</a:t>
            </a:r>
          </a:p>
          <a:p>
            <a:r>
              <a:rPr lang="en-US" sz="2600" dirty="0"/>
              <a:t>Make the patron feel comfortable in sharing information</a:t>
            </a:r>
          </a:p>
          <a:p>
            <a:r>
              <a:rPr lang="en-US" sz="2600" dirty="0"/>
              <a:t>Make sure they are sharing all pertinent information</a:t>
            </a:r>
          </a:p>
          <a:p>
            <a:r>
              <a:rPr lang="en-US" sz="2600" dirty="0"/>
              <a:t>Work through the framework together</a:t>
            </a:r>
          </a:p>
          <a:p>
            <a:r>
              <a:rPr lang="en-US" sz="2600" dirty="0"/>
              <a:t>Some people will get upset with the result of the consultation</a:t>
            </a:r>
          </a:p>
          <a:p>
            <a:pPr lvl="1"/>
            <a:r>
              <a:rPr lang="en-US" sz="2600" dirty="0"/>
              <a:t>What other options can you offer them?</a:t>
            </a:r>
          </a:p>
          <a:p>
            <a:pPr lvl="1"/>
            <a:r>
              <a:rPr lang="en-US" sz="2600" dirty="0"/>
              <a:t>Be prepared to handle the occasional REALLY angry person</a:t>
            </a:r>
          </a:p>
          <a:p>
            <a:pPr lvl="1"/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Getting Through the Consultation</a:t>
            </a:r>
          </a:p>
        </p:txBody>
      </p:sp>
    </p:spTree>
    <p:extLst>
      <p:ext uri="{BB962C8B-B14F-4D97-AF65-F5344CB8AC3E}">
        <p14:creationId xmlns:p14="http://schemas.microsoft.com/office/powerpoint/2010/main" val="21525934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Prepping for Copyright Questions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US" sz="2400" dirty="0"/>
              <a:t>Learn the basics of US copyright law.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dirty="0"/>
              <a:t>Identify quality, trusted sources you can consult when working through copyright questions.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dirty="0"/>
              <a:t>Develop a game plan for answering those questions.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dirty="0"/>
              <a:t>Develop a plan for documenting your work.</a:t>
            </a:r>
          </a:p>
        </p:txBody>
      </p:sp>
    </p:spTree>
    <p:extLst>
      <p:ext uri="{BB962C8B-B14F-4D97-AF65-F5344CB8AC3E}">
        <p14:creationId xmlns:p14="http://schemas.microsoft.com/office/powerpoint/2010/main" val="127328584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000" dirty="0"/>
              <a:t>Common Misconceptions That Often Pose Challenges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800600"/>
          </a:xfrm>
        </p:spPr>
        <p:txBody>
          <a:bodyPr>
            <a:normAutofit/>
          </a:bodyPr>
          <a:lstStyle/>
          <a:p>
            <a:r>
              <a:rPr lang="en-US" dirty="0"/>
              <a:t>If it’s on the internet, I can use it however I want.</a:t>
            </a:r>
          </a:p>
          <a:p>
            <a:r>
              <a:rPr lang="en-US" dirty="0"/>
              <a:t>If it’s an educational use I can use anything I want, however I want, right?</a:t>
            </a:r>
          </a:p>
          <a:p>
            <a:r>
              <a:rPr lang="en-US" dirty="0"/>
              <a:t>I provided a citation to the original work, so it’s not copyright infringement.</a:t>
            </a:r>
          </a:p>
          <a:p>
            <a:r>
              <a:rPr lang="en-US" dirty="0"/>
              <a:t>I’ll never get caught.</a:t>
            </a:r>
          </a:p>
        </p:txBody>
      </p:sp>
    </p:spTree>
    <p:extLst>
      <p:ext uri="{BB962C8B-B14F-4D97-AF65-F5344CB8AC3E}">
        <p14:creationId xmlns:p14="http://schemas.microsoft.com/office/powerpoint/2010/main" val="20894010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89895"/>
    </mc:Choice>
    <mc:Fallback xmlns="">
      <p:transition spd="slow" advTm="89895"/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743200"/>
            <a:ext cx="8610600" cy="881515"/>
          </a:xfrm>
        </p:spPr>
        <p:txBody>
          <a:bodyPr/>
          <a:lstStyle/>
          <a:p>
            <a:pPr algn="ctr"/>
            <a:r>
              <a:rPr lang="en-US" sz="6000" dirty="0">
                <a:solidFill>
                  <a:schemeClr val="tx1"/>
                </a:solidFill>
              </a:rPr>
              <a:t>Putting it all Together</a:t>
            </a:r>
          </a:p>
        </p:txBody>
      </p:sp>
    </p:spTree>
    <p:extLst>
      <p:ext uri="{BB962C8B-B14F-4D97-AF65-F5344CB8AC3E}">
        <p14:creationId xmlns:p14="http://schemas.microsoft.com/office/powerpoint/2010/main" val="127129413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It’s Not Easy!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Patrons want straight answers…yes or no</a:t>
            </a:r>
          </a:p>
          <a:p>
            <a:r>
              <a:rPr lang="en-US" dirty="0"/>
              <a:t>“No” is sometimes easy. Yes is sometimes easy</a:t>
            </a:r>
          </a:p>
          <a:p>
            <a:r>
              <a:rPr lang="en-US" dirty="0"/>
              <a:t>The final answer is subjective to each situation</a:t>
            </a:r>
          </a:p>
          <a:p>
            <a:pPr lvl="1"/>
            <a:r>
              <a:rPr lang="en-US" dirty="0"/>
              <a:t>Low-risk scenarios vs. high risk scenarios</a:t>
            </a:r>
          </a:p>
          <a:p>
            <a:pPr lvl="1"/>
            <a:r>
              <a:rPr lang="en-US" dirty="0"/>
              <a:t>Legal precedent</a:t>
            </a:r>
          </a:p>
          <a:p>
            <a:r>
              <a:rPr lang="en-US" dirty="0"/>
              <a:t>What’s the ethical thing to do?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06001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6116"/>
    </mc:Choice>
    <mc:Fallback xmlns="">
      <p:transition spd="slow" advTm="46116"/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Don’t Get Discouraged!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Work through the framework</a:t>
            </a:r>
          </a:p>
          <a:p>
            <a:r>
              <a:rPr lang="en-US" dirty="0"/>
              <a:t>Consult the law</a:t>
            </a:r>
          </a:p>
          <a:p>
            <a:r>
              <a:rPr lang="en-US" dirty="0"/>
              <a:t>Utilize tools and reputable resources</a:t>
            </a:r>
          </a:p>
          <a:p>
            <a:r>
              <a:rPr lang="en-US" dirty="0"/>
              <a:t>Phone a friend</a:t>
            </a:r>
          </a:p>
        </p:txBody>
      </p:sp>
    </p:spTree>
    <p:extLst>
      <p:ext uri="{BB962C8B-B14F-4D97-AF65-F5344CB8AC3E}">
        <p14:creationId xmlns:p14="http://schemas.microsoft.com/office/powerpoint/2010/main" val="1448650783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570E2D23-DD94-4D35-A4C0-0A804F1DB4D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Don’t blatantly ignore the law, but also don’t let the fear of being sued keep you from taking advantage of the exceptions found in the law.</a:t>
            </a:r>
          </a:p>
          <a:p>
            <a:r>
              <a:rPr lang="en-US" dirty="0"/>
              <a:t>Thoughtful, “good faith” applications of the law can go a long way.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C16F4EE-077F-44E9-ADCB-D1AF50CA82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Remember our Mission!</a:t>
            </a:r>
          </a:p>
        </p:txBody>
      </p:sp>
    </p:spTree>
    <p:extLst>
      <p:ext uri="{BB962C8B-B14F-4D97-AF65-F5344CB8AC3E}">
        <p14:creationId xmlns:p14="http://schemas.microsoft.com/office/powerpoint/2010/main" val="2120463008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3200"/>
            <a:ext cx="9144000" cy="1325563"/>
          </a:xfrm>
        </p:spPr>
        <p:txBody>
          <a:bodyPr/>
          <a:lstStyle/>
          <a:p>
            <a:pPr algn="ctr"/>
            <a:r>
              <a:rPr lang="en-US" sz="6000" dirty="0">
                <a:solidFill>
                  <a:schemeClr val="tx1"/>
                </a:solidFill>
              </a:rPr>
              <a:t>Scenarios!</a:t>
            </a:r>
          </a:p>
        </p:txBody>
      </p:sp>
    </p:spTree>
    <p:extLst>
      <p:ext uri="{BB962C8B-B14F-4D97-AF65-F5344CB8AC3E}">
        <p14:creationId xmlns:p14="http://schemas.microsoft.com/office/powerpoint/2010/main" val="1995902513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762000"/>
          </a:xfrm>
        </p:spPr>
        <p:txBody>
          <a:bodyPr/>
          <a:lstStyle/>
          <a:p>
            <a:r>
              <a:rPr lang="en-US" dirty="0"/>
              <a:t>Common Copyright Questions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1"/>
            <a:ext cx="8229600" cy="5029199"/>
          </a:xfrm>
        </p:spPr>
        <p:txBody>
          <a:bodyPr/>
          <a:lstStyle/>
          <a:p>
            <a:pPr marL="0" indent="0">
              <a:buNone/>
            </a:pPr>
            <a:r>
              <a:rPr lang="en-US" sz="3000" dirty="0"/>
              <a:t>Can I make a copy of this?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000" dirty="0"/>
              <a:t>What is the copyright status of the work?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000" dirty="0"/>
              <a:t>Is the use of the work controlled by a license?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000" dirty="0"/>
              <a:t>Can the use of the work fall under one of the exceptions found in US copyright law?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000" dirty="0"/>
              <a:t>Can permission be obtained for the use of the work?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000" dirty="0"/>
              <a:t>Can a license be obtained to use the work?</a:t>
            </a:r>
          </a:p>
          <a:p>
            <a:pPr marL="514350" indent="-514350">
              <a:buFont typeface="+mj-lt"/>
              <a:buAutoNum type="arabicPeriod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9503767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762000"/>
          </a:xfrm>
        </p:spPr>
        <p:txBody>
          <a:bodyPr/>
          <a:lstStyle/>
          <a:p>
            <a:r>
              <a:rPr lang="en-US" dirty="0"/>
              <a:t>Common Copyright Questions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1"/>
            <a:ext cx="8229600" cy="5029199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Can I use this in my report/project?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000" dirty="0"/>
              <a:t>What is the copyright status of the work?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000" dirty="0"/>
              <a:t>Is the use of the work controlled by a license?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000" dirty="0"/>
              <a:t>Can the use of the work fall under one of the exceptions found in US copyright law?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000" dirty="0"/>
              <a:t>Can permission be obtained for the use of the work?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000" dirty="0"/>
              <a:t>Can a license be obtained to use the work?</a:t>
            </a:r>
          </a:p>
        </p:txBody>
      </p:sp>
    </p:spTree>
    <p:extLst>
      <p:ext uri="{BB962C8B-B14F-4D97-AF65-F5344CB8AC3E}">
        <p14:creationId xmlns:p14="http://schemas.microsoft.com/office/powerpoint/2010/main" val="2492757813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762000"/>
          </a:xfrm>
        </p:spPr>
        <p:txBody>
          <a:bodyPr/>
          <a:lstStyle/>
          <a:p>
            <a:r>
              <a:rPr lang="en-US" dirty="0"/>
              <a:t>Common Copyright Questions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1"/>
            <a:ext cx="8229600" cy="5029199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Can I use this in my classroom?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000" dirty="0"/>
              <a:t>What is the copyright status of the work?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000" dirty="0"/>
              <a:t>Is the use of the work controlled by a license?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000" dirty="0"/>
              <a:t>Can the use of the work fall under one of the exceptions found in US copyright law?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000" dirty="0"/>
              <a:t>Can permission be obtained for the use of the work?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000" dirty="0"/>
              <a:t>Can a license be obtained to use the work?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3413679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762000"/>
          </a:xfrm>
        </p:spPr>
        <p:txBody>
          <a:bodyPr/>
          <a:lstStyle/>
          <a:p>
            <a:r>
              <a:rPr lang="en-US" dirty="0"/>
              <a:t>Common Copyright Questions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1"/>
            <a:ext cx="8229600" cy="5029199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Can I share this with my students online?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000" dirty="0"/>
              <a:t>What is the copyright status of the work?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000" dirty="0"/>
              <a:t>Is the use of the work controlled by a license?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000" dirty="0"/>
              <a:t>Can the use of the work fall under one of the exceptions found in US copyright law?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000" dirty="0"/>
              <a:t>Can permission be obtained for the use of the work?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000" dirty="0"/>
              <a:t>Can a license be obtained to use the work?</a:t>
            </a:r>
          </a:p>
        </p:txBody>
      </p:sp>
    </p:spTree>
    <p:extLst>
      <p:ext uri="{BB962C8B-B14F-4D97-AF65-F5344CB8AC3E}">
        <p14:creationId xmlns:p14="http://schemas.microsoft.com/office/powerpoint/2010/main" val="30674033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>
              <a:defRPr/>
            </a:pPr>
            <a:r>
              <a:rPr lang="en-US" altLang="en-US" dirty="0"/>
              <a:t>17 U.S.C. § 110(1)</a:t>
            </a:r>
            <a:br>
              <a:rPr lang="en-US" altLang="en-US" dirty="0"/>
            </a:br>
            <a:r>
              <a:rPr lang="en-US" dirty="0">
                <a:solidFill>
                  <a:schemeClr val="tx1"/>
                </a:solidFill>
              </a:rPr>
              <a:t>Learning the Basics of the Law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9254656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762000"/>
          </a:xfrm>
        </p:spPr>
        <p:txBody>
          <a:bodyPr/>
          <a:lstStyle/>
          <a:p>
            <a:r>
              <a:rPr lang="en-US" dirty="0"/>
              <a:t>Common Copyright Questions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1"/>
            <a:ext cx="8229600" cy="5029199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Can I use this in my article/book chapter?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000" dirty="0"/>
              <a:t>What is the copyright status of the work?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000" dirty="0"/>
              <a:t>Is the use of the work controlled by a license?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000" dirty="0"/>
              <a:t>Can the use of the work fall under one of the exceptions found in US copyright law?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000" dirty="0"/>
              <a:t>Can permission be obtained for the use of the work?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000" dirty="0"/>
              <a:t>Can a license be obtained to use the work?</a:t>
            </a:r>
          </a:p>
        </p:txBody>
      </p:sp>
    </p:spTree>
    <p:extLst>
      <p:ext uri="{BB962C8B-B14F-4D97-AF65-F5344CB8AC3E}">
        <p14:creationId xmlns:p14="http://schemas.microsoft.com/office/powerpoint/2010/main" val="3259494391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Your Scenarios!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860B4741-1BEA-46EC-A015-64BC8D611F6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876800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sz="3100" dirty="0"/>
              <a:t>What is the copyright status of the work?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100" dirty="0"/>
              <a:t>Is the use of the work controlled by a license?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100" dirty="0"/>
              <a:t>Can the use of the work fall under one of the exceptions found in US copyright law?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100" dirty="0"/>
              <a:t>Can permission be obtained for the use of the work?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100" dirty="0"/>
              <a:t>Can a license be obtained to use the work?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1196476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D7A0563-43A1-4D7A-A7EC-B75A26D3035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914400"/>
            <a:ext cx="7886700" cy="419576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3600" dirty="0"/>
              <a:t>Carla Myers </a:t>
            </a:r>
            <a:br>
              <a:rPr lang="en-US" sz="3600" dirty="0"/>
            </a:br>
            <a:r>
              <a:rPr lang="en-US" sz="3600" dirty="0"/>
              <a:t>Assistant Librarian &amp; Coordinator of Scholarly Communications</a:t>
            </a:r>
            <a:br>
              <a:rPr lang="en-US" sz="3600" dirty="0"/>
            </a:br>
            <a:r>
              <a:rPr lang="en-US" sz="3600" dirty="0"/>
              <a:t>Miami University Libraries</a:t>
            </a:r>
          </a:p>
          <a:p>
            <a:pPr marL="0" indent="0" algn="ctr">
              <a:buNone/>
            </a:pPr>
            <a:r>
              <a:rPr lang="en-US" sz="3600" dirty="0"/>
              <a:t>513-529-3935</a:t>
            </a:r>
            <a:br>
              <a:rPr lang="en-US" sz="3600" dirty="0"/>
            </a:br>
            <a:r>
              <a:rPr lang="en-US" sz="3600" dirty="0">
                <a:solidFill>
                  <a:srgbClr val="002060"/>
                </a:solidFill>
                <a:hlinkClick r:id="rId2"/>
              </a:rPr>
              <a:t>myersc2@miamioh.edu</a:t>
            </a:r>
            <a:endParaRPr lang="en-US" sz="3600" dirty="0"/>
          </a:p>
        </p:txBody>
      </p:sp>
      <p:grpSp>
        <p:nvGrpSpPr>
          <p:cNvPr id="4" name="Group 3"/>
          <p:cNvGrpSpPr/>
          <p:nvPr/>
        </p:nvGrpSpPr>
        <p:grpSpPr>
          <a:xfrm>
            <a:off x="628650" y="5410200"/>
            <a:ext cx="8837153" cy="646331"/>
            <a:chOff x="306847" y="1535797"/>
            <a:chExt cx="8837153" cy="646331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709E66F4-64DE-4F8C-8AB8-F00E19B89375}"/>
                </a:ext>
              </a:extLst>
            </p:cNvPr>
            <p:cNvSpPr/>
            <p:nvPr/>
          </p:nvSpPr>
          <p:spPr>
            <a:xfrm>
              <a:off x="1676400" y="1535797"/>
              <a:ext cx="7467600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dirty="0"/>
                <a:t>This work is licensed under a </a:t>
              </a:r>
              <a:r>
                <a:rPr lang="en-US" dirty="0">
                  <a:hlinkClick r:id="rId3"/>
                </a:rPr>
                <a:t>Creative Commons Attribution-NonCommercial 4.0 International License</a:t>
              </a:r>
              <a:r>
                <a:rPr lang="en-US" dirty="0"/>
                <a:t>.</a:t>
              </a:r>
            </a:p>
          </p:txBody>
        </p:sp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2ED0BD2E-0F8E-40A3-8098-A8A4250AE63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06847" y="1677987"/>
              <a:ext cx="1293353" cy="455613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86836849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/>
              <a:t>Copyright Basics for Librarians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200" dirty="0"/>
              <a:t>How copyright is secured</a:t>
            </a:r>
          </a:p>
          <a:p>
            <a:r>
              <a:rPr lang="en-US" sz="2200" dirty="0"/>
              <a:t>What copyright protects</a:t>
            </a:r>
          </a:p>
          <a:p>
            <a:r>
              <a:rPr lang="en-US" sz="2200" dirty="0"/>
              <a:t>What is not protected by copyright</a:t>
            </a:r>
          </a:p>
          <a:p>
            <a:r>
              <a:rPr lang="en-US" sz="2200" dirty="0"/>
              <a:t>Who is considered to be the rightsholder of the work</a:t>
            </a:r>
          </a:p>
          <a:p>
            <a:r>
              <a:rPr lang="en-US" sz="2200" dirty="0"/>
              <a:t>Rights granted under US copyright law</a:t>
            </a:r>
          </a:p>
          <a:p>
            <a:r>
              <a:rPr lang="en-US" sz="2200" dirty="0"/>
              <a:t>Duration of copyright</a:t>
            </a:r>
          </a:p>
          <a:p>
            <a:r>
              <a:rPr lang="en-US" sz="2200" dirty="0"/>
              <a:t>Public domain</a:t>
            </a:r>
          </a:p>
          <a:p>
            <a:r>
              <a:rPr lang="en-US" sz="2200" dirty="0"/>
              <a:t>Exceptions, including:</a:t>
            </a:r>
          </a:p>
          <a:p>
            <a:pPr lvl="1"/>
            <a:r>
              <a:rPr lang="en-US" sz="1800" dirty="0"/>
              <a:t>Fair Use (Section 107)</a:t>
            </a:r>
          </a:p>
          <a:p>
            <a:pPr lvl="1"/>
            <a:r>
              <a:rPr lang="en-US" sz="1800" dirty="0"/>
              <a:t>Library Exemption (Section 108)</a:t>
            </a:r>
          </a:p>
          <a:p>
            <a:pPr lvl="1"/>
            <a:r>
              <a:rPr lang="en-US" sz="1800" dirty="0"/>
              <a:t>First Sale (Section 109)</a:t>
            </a:r>
          </a:p>
          <a:p>
            <a:pPr lvl="1"/>
            <a:r>
              <a:rPr lang="en-US" sz="1800" dirty="0"/>
              <a:t>Face-to-Face exemption and the TEACH Act (Sections 110(1) &amp; 110(2))</a:t>
            </a:r>
          </a:p>
          <a:p>
            <a:pPr lvl="1"/>
            <a:r>
              <a:rPr lang="en-US" sz="1800" dirty="0"/>
              <a:t>Reproductions for those with Disabilities (Section 121)</a:t>
            </a:r>
          </a:p>
          <a:p>
            <a:pPr lvl="1"/>
            <a:endParaRPr lang="en-US" sz="1800" dirty="0"/>
          </a:p>
          <a:p>
            <a:endParaRPr lang="en-US" sz="22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563943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Tips &amp; Tricks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Bookmark the law on your computer: </a:t>
            </a:r>
            <a:r>
              <a:rPr lang="en-US" dirty="0">
                <a:hlinkClick r:id="rId2"/>
              </a:rPr>
              <a:t>https://www.copyright.gov/title17/</a:t>
            </a:r>
            <a:endParaRPr lang="en-US" dirty="0"/>
          </a:p>
          <a:p>
            <a:r>
              <a:rPr lang="en-US" dirty="0"/>
              <a:t>Pursue every opportunity you have to learn about the law, even if it’s a repeat of the basics.</a:t>
            </a:r>
          </a:p>
        </p:txBody>
      </p:sp>
    </p:spTree>
    <p:extLst>
      <p:ext uri="{BB962C8B-B14F-4D97-AF65-F5344CB8AC3E}">
        <p14:creationId xmlns:p14="http://schemas.microsoft.com/office/powerpoint/2010/main" val="349504375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>
              <a:defRPr/>
            </a:pPr>
            <a:r>
              <a:rPr lang="en-US" altLang="en-US" dirty="0"/>
              <a:t>17 U.S.C. § 110(1)</a:t>
            </a:r>
            <a:br>
              <a:rPr lang="en-US" altLang="en-US" dirty="0"/>
            </a:br>
            <a:r>
              <a:rPr lang="en-US" dirty="0">
                <a:solidFill>
                  <a:schemeClr val="tx1"/>
                </a:solidFill>
              </a:rPr>
              <a:t>Identifying Quality, Trusted Sources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466964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/>
              <a:t>The Law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/>
              <a:t>Law itself: </a:t>
            </a:r>
            <a:r>
              <a:rPr lang="en-US" sz="2400" dirty="0">
                <a:hlinkClick r:id="rId2"/>
              </a:rPr>
              <a:t>https://www.copyright.gov/title17/</a:t>
            </a:r>
            <a:endParaRPr lang="en-US" sz="2400" dirty="0"/>
          </a:p>
          <a:p>
            <a:r>
              <a:rPr lang="en-US" sz="2400" dirty="0"/>
              <a:t>US Copyright Office Compendium: </a:t>
            </a:r>
            <a:r>
              <a:rPr lang="en-US" sz="2400" dirty="0">
                <a:hlinkClick r:id="rId3"/>
              </a:rPr>
              <a:t>https://www.copyright.gov/comp3/</a:t>
            </a:r>
            <a:r>
              <a:rPr lang="en-US" sz="2400" dirty="0"/>
              <a:t> </a:t>
            </a:r>
          </a:p>
          <a:p>
            <a:r>
              <a:rPr lang="en-US" sz="2400" dirty="0"/>
              <a:t>US Copyright Office Circulars: </a:t>
            </a:r>
            <a:r>
              <a:rPr lang="en-US" sz="2400" dirty="0">
                <a:hlinkClick r:id="rId4"/>
              </a:rPr>
              <a:t>https://www.copyright.gov/circs/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59735122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Notable Authors &amp; Organizations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u="sng" dirty="0">
                <a:solidFill>
                  <a:schemeClr val="tx1"/>
                </a:solidFill>
              </a:rPr>
              <a:t>Notable authors</a:t>
            </a:r>
            <a:r>
              <a:rPr lang="en-US" sz="2400" dirty="0">
                <a:solidFill>
                  <a:schemeClr val="tx1"/>
                </a:solidFill>
              </a:rPr>
              <a:t>: </a:t>
            </a:r>
            <a:r>
              <a:rPr lang="en-US" sz="2400" dirty="0"/>
              <a:t>Kenneth D. Crews, Dwayne Butler, Kevin Smith, Brandon Butler, Carrie Russell, Donna Ferullo, Tom Lipinski</a:t>
            </a:r>
          </a:p>
          <a:p>
            <a:r>
              <a:rPr lang="en-US" sz="2400" u="sng" dirty="0">
                <a:solidFill>
                  <a:schemeClr val="tx1"/>
                </a:solidFill>
              </a:rPr>
              <a:t>Reputable Organizations</a:t>
            </a:r>
            <a:r>
              <a:rPr lang="en-US" sz="2400" dirty="0">
                <a:solidFill>
                  <a:schemeClr val="tx1"/>
                </a:solidFill>
              </a:rPr>
              <a:t>: </a:t>
            </a:r>
            <a:r>
              <a:rPr lang="en-US" sz="2400" dirty="0"/>
              <a:t>American Library Association, The Association of College &amp; Research Libraries, the Music Library Association, Ohio State University Copyright Office, Brigham Young University Copyright Office</a:t>
            </a:r>
          </a:p>
          <a:p>
            <a:r>
              <a:rPr lang="en-US" sz="2400" u="sng" dirty="0">
                <a:solidFill>
                  <a:schemeClr val="tx1"/>
                </a:solidFill>
              </a:rPr>
              <a:t>Reputable publishers</a:t>
            </a:r>
            <a:r>
              <a:rPr lang="en-US" sz="2400" dirty="0">
                <a:solidFill>
                  <a:schemeClr val="tx1"/>
                </a:solidFill>
              </a:rPr>
              <a:t>: NOLO, the American Bar Association, the American Library Association, </a:t>
            </a:r>
          </a:p>
          <a:p>
            <a:r>
              <a:rPr lang="en-US" sz="2400" dirty="0"/>
              <a:t>This list is far from exhaustive!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2176102"/>
      </p:ext>
    </p:extLst>
  </p:cSld>
  <p:clrMapOvr>
    <a:masterClrMapping/>
  </p:clrMapOvr>
</p:sld>
</file>

<file path=ppt/theme/theme1.xml><?xml version="1.0" encoding="utf-8"?>
<a:theme xmlns:a="http://schemas.openxmlformats.org/drawingml/2006/main" name="MU--PPT_Template2">
  <a:themeElements>
    <a:clrScheme name="Office 2007-20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MU--PPT_Template2" id="{A655C670-AD98-4127-88C6-852EDA1663AE}" vid="{D8592C19-329E-4A85-9F76-F1AA436DB9A4}"/>
    </a:ext>
  </a:extLst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4922</TotalTime>
  <Words>2102</Words>
  <Application>Microsoft Office PowerPoint</Application>
  <PresentationFormat>On-screen Show (4:3)</PresentationFormat>
  <Paragraphs>223</Paragraphs>
  <Slides>42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42</vt:i4>
      </vt:variant>
    </vt:vector>
  </HeadingPairs>
  <TitlesOfParts>
    <vt:vector size="48" baseType="lpstr">
      <vt:lpstr>Arial</vt:lpstr>
      <vt:lpstr>Calibri</vt:lpstr>
      <vt:lpstr>Calibri Light</vt:lpstr>
      <vt:lpstr>Wingdings</vt:lpstr>
      <vt:lpstr>MU--PPT_Template2</vt:lpstr>
      <vt:lpstr>Custom Design</vt:lpstr>
      <vt:lpstr>Coping with Copyright Questions at Your Institution</vt:lpstr>
      <vt:lpstr>Can I ask you a question?</vt:lpstr>
      <vt:lpstr>Prepping for Copyright Questions</vt:lpstr>
      <vt:lpstr>17 U.S.C. § 110(1) Learning the Basics of the Law</vt:lpstr>
      <vt:lpstr>Copyright Basics for Librarians</vt:lpstr>
      <vt:lpstr>Tips &amp; Tricks</vt:lpstr>
      <vt:lpstr>17 U.S.C. § 110(1) Identifying Quality, Trusted Sources</vt:lpstr>
      <vt:lpstr>The Law</vt:lpstr>
      <vt:lpstr>Notable Authors &amp; Organizations</vt:lpstr>
      <vt:lpstr>Educational Opportunities</vt:lpstr>
      <vt:lpstr>Tools</vt:lpstr>
      <vt:lpstr>Be Wary Of…</vt:lpstr>
      <vt:lpstr>17 U.S.C. § 110(1) Developing Your Game Plan</vt:lpstr>
      <vt:lpstr>1. What is the scope of your responsibilities?</vt:lpstr>
      <vt:lpstr>2. What types of questions will you answer, and how will you answer them?</vt:lpstr>
      <vt:lpstr>3. What tools and resources are available to you?</vt:lpstr>
      <vt:lpstr>4. Framework for answering any copyright question.</vt:lpstr>
      <vt:lpstr>Framework Question #1 - What is the Copyright Status of the Work?</vt:lpstr>
      <vt:lpstr>Framework Question #2 - Is the use of the work controlled by a license?</vt:lpstr>
      <vt:lpstr>Framework Question #3 – Can the use of the work fall under one of the exceptions found in US copyright law?</vt:lpstr>
      <vt:lpstr>Framework Question #4 – Can permission be obtained to use the work?</vt:lpstr>
      <vt:lpstr>Framework Question #5 – Can a license be obtained to use the work?</vt:lpstr>
      <vt:lpstr>PowerPoint Presentation</vt:lpstr>
      <vt:lpstr>17 U.S.C. § 110(1) Documenting Your Work</vt:lpstr>
      <vt:lpstr>Why document your work?</vt:lpstr>
      <vt:lpstr>Documentation Methods</vt:lpstr>
      <vt:lpstr>Hints &amp; Tips</vt:lpstr>
      <vt:lpstr>Avoid Providing Legal Advice</vt:lpstr>
      <vt:lpstr>Getting Through the Consultation</vt:lpstr>
      <vt:lpstr>Common Misconceptions That Often Pose Challenges</vt:lpstr>
      <vt:lpstr>Putting it all Together</vt:lpstr>
      <vt:lpstr>It’s Not Easy!</vt:lpstr>
      <vt:lpstr>Don’t Get Discouraged!</vt:lpstr>
      <vt:lpstr>Remember our Mission!</vt:lpstr>
      <vt:lpstr>Scenarios!</vt:lpstr>
      <vt:lpstr>Common Copyright Questions</vt:lpstr>
      <vt:lpstr>Common Copyright Questions</vt:lpstr>
      <vt:lpstr>Common Copyright Questions</vt:lpstr>
      <vt:lpstr>Common Copyright Questions</vt:lpstr>
      <vt:lpstr>Common Copyright Questions</vt:lpstr>
      <vt:lpstr>Your Scenarios!</vt:lpstr>
      <vt:lpstr>PowerPoint Presentation</vt:lpstr>
    </vt:vector>
  </TitlesOfParts>
  <Company>UCCS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Carla</dc:creator>
  <cp:lastModifiedBy>Carla Myers</cp:lastModifiedBy>
  <cp:revision>163</cp:revision>
  <cp:lastPrinted>2018-06-13T18:43:17Z</cp:lastPrinted>
  <dcterms:created xsi:type="dcterms:W3CDTF">2014-10-02T18:24:36Z</dcterms:created>
  <dcterms:modified xsi:type="dcterms:W3CDTF">2018-12-29T19:50:24Z</dcterms:modified>
</cp:coreProperties>
</file>