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7547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891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6030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904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793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129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46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854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450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391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22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920B-0BCD-4C0D-BFA0-41D00039085B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4A665-6CF5-45BB-AE12-00725E3EE9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24219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Do you Haiku? Running an Effective Haiku Contest in Your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KLA/KSMA Joint </a:t>
            </a:r>
            <a:r>
              <a:rPr lang="en-US" dirty="0" smtClean="0"/>
              <a:t>Conference</a:t>
            </a:r>
            <a:br>
              <a:rPr lang="en-US" dirty="0" smtClean="0"/>
            </a:br>
            <a:r>
              <a:rPr lang="en-US" dirty="0" smtClean="0"/>
              <a:t>Sept</a:t>
            </a:r>
            <a:r>
              <a:rPr lang="en-US" dirty="0"/>
              <a:t>. </a:t>
            </a:r>
            <a:r>
              <a:rPr lang="en-US" dirty="0" smtClean="0"/>
              <a:t>30</a:t>
            </a:r>
            <a:r>
              <a:rPr lang="en-US" baseline="30000" dirty="0" smtClean="0"/>
              <a:t>th </a:t>
            </a:r>
            <a:r>
              <a:rPr lang="en-US" dirty="0" smtClean="0"/>
              <a:t> 2011, </a:t>
            </a:r>
            <a:r>
              <a:rPr lang="en-US" dirty="0"/>
              <a:t>Louisville, </a:t>
            </a:r>
            <a:r>
              <a:rPr lang="en-US" dirty="0" smtClean="0"/>
              <a:t>KY</a:t>
            </a:r>
          </a:p>
          <a:p>
            <a:r>
              <a:rPr lang="en-US" dirty="0" smtClean="0"/>
              <a:t>Mark Shores</a:t>
            </a:r>
          </a:p>
          <a:p>
            <a:r>
              <a:rPr lang="en-US" dirty="0" smtClean="0"/>
              <a:t>Miami University Hamilton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480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Haiku Contest?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Outreach tool  </a:t>
            </a:r>
            <a:endParaRPr lang="en-US" dirty="0"/>
          </a:p>
          <a:p>
            <a:pPr lvl="0"/>
            <a:r>
              <a:rPr lang="en-US" dirty="0" smtClean="0"/>
              <a:t>National </a:t>
            </a:r>
            <a:r>
              <a:rPr lang="en-US" dirty="0"/>
              <a:t>Poetry Month (April)</a:t>
            </a:r>
          </a:p>
          <a:p>
            <a:pPr lvl="0"/>
            <a:r>
              <a:rPr lang="en-US" dirty="0" smtClean="0"/>
              <a:t>Tie-in with collections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591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contests…….April 2010, January 2011</a:t>
            </a:r>
          </a:p>
          <a:p>
            <a:r>
              <a:rPr lang="en-US" dirty="0" smtClean="0"/>
              <a:t>Submissions taken electronically and in print</a:t>
            </a:r>
          </a:p>
          <a:p>
            <a:r>
              <a:rPr lang="en-US" dirty="0" smtClean="0"/>
              <a:t>Structure!   Must use 5-7-5 syllable lines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340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one submission  per person</a:t>
            </a:r>
          </a:p>
          <a:p>
            <a:r>
              <a:rPr lang="en-US" dirty="0" smtClean="0"/>
              <a:t>Marketing through social media</a:t>
            </a:r>
          </a:p>
          <a:p>
            <a:r>
              <a:rPr lang="en-US" dirty="0" smtClean="0"/>
              <a:t>Judging by librarians and ENG faculty</a:t>
            </a:r>
          </a:p>
          <a:p>
            <a:r>
              <a:rPr lang="en-US" dirty="0" smtClean="0"/>
              <a:t>Prizes!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48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worked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Shortening the contest</a:t>
            </a:r>
          </a:p>
          <a:p>
            <a:r>
              <a:rPr lang="en-US" dirty="0" smtClean="0"/>
              <a:t>The structure</a:t>
            </a:r>
          </a:p>
          <a:p>
            <a:r>
              <a:rPr lang="en-US" dirty="0" smtClean="0"/>
              <a:t>Write your own haikus to help promote</a:t>
            </a:r>
          </a:p>
          <a:p>
            <a:r>
              <a:rPr lang="en-US" dirty="0" smtClean="0"/>
              <a:t>Web-based form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82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 of all haiku submissions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682" y="1066800"/>
            <a:ext cx="8517517" cy="5059363"/>
          </a:xfrm>
        </p:spPr>
      </p:pic>
    </p:spTree>
    <p:extLst>
      <p:ext uri="{BB962C8B-B14F-4D97-AF65-F5344CB8AC3E}">
        <p14:creationId xmlns:p14="http://schemas.microsoft.com/office/powerpoint/2010/main" xmlns="" val="426164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2011 Contest – web form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00" t="12500" r="19375" b="3125"/>
          <a:stretch>
            <a:fillRect/>
          </a:stretch>
        </p:blipFill>
        <p:spPr bwMode="auto">
          <a:xfrm>
            <a:off x="1676400" y="980530"/>
            <a:ext cx="5867400" cy="506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2010 contest </a:t>
            </a:r>
            <a:r>
              <a:rPr lang="en-US" smtClean="0"/>
              <a:t>&amp; description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4348"/>
            <a:ext cx="6858000" cy="568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5859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105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 you Haiku? Running an Effective Haiku Contest in Your Library</vt:lpstr>
      <vt:lpstr>Why a Haiku Contest?</vt:lpstr>
      <vt:lpstr>The basics..</vt:lpstr>
      <vt:lpstr>The basics 2</vt:lpstr>
      <vt:lpstr>What worked</vt:lpstr>
      <vt:lpstr>List of all haiku submissions</vt:lpstr>
      <vt:lpstr>2011 Contest – web form</vt:lpstr>
      <vt:lpstr>2010 contest &amp; description</vt:lpstr>
    </vt:vector>
  </TitlesOfParts>
  <Company>Miami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Haiku? Running an Effective Haiku Contest in Your Library</dc:title>
  <dc:creator>Windows User</dc:creator>
  <cp:lastModifiedBy>shoresml</cp:lastModifiedBy>
  <cp:revision>15</cp:revision>
  <dcterms:created xsi:type="dcterms:W3CDTF">2011-09-19T16:10:05Z</dcterms:created>
  <dcterms:modified xsi:type="dcterms:W3CDTF">2011-09-28T00:29:48Z</dcterms:modified>
</cp:coreProperties>
</file>