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Roboto Slab Light"/>
      <p:regular r:id="rId21"/>
      <p:bold r:id="rId22"/>
    </p:embeddedFont>
    <p:embeddedFont>
      <p:font typeface="Roboto Slab"/>
      <p:regular r:id="rId23"/>
      <p:bold r:id="rId24"/>
    </p:embeddedFont>
    <p:embeddedFont>
      <p:font typeface="Josefin Sans"/>
      <p:regular r:id="rId25"/>
      <p:bold r:id="rId26"/>
      <p:italic r:id="rId27"/>
      <p:boldItalic r:id="rId28"/>
    </p:embeddedFont>
    <p:embeddedFont>
      <p:font typeface="Josefin Sans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obotoSlabLight-bold.fntdata"/><Relationship Id="rId21" Type="http://schemas.openxmlformats.org/officeDocument/2006/relationships/font" Target="fonts/RobotoSlabLight-regular.fntdata"/><Relationship Id="rId24" Type="http://schemas.openxmlformats.org/officeDocument/2006/relationships/font" Target="fonts/RobotoSlab-bold.fntdata"/><Relationship Id="rId23" Type="http://schemas.openxmlformats.org/officeDocument/2006/relationships/font" Target="fonts/RobotoSlab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JosefinSans-bold.fntdata"/><Relationship Id="rId25" Type="http://schemas.openxmlformats.org/officeDocument/2006/relationships/font" Target="fonts/JosefinSans-regular.fntdata"/><Relationship Id="rId28" Type="http://schemas.openxmlformats.org/officeDocument/2006/relationships/font" Target="fonts/JosefinSans-boldItalic.fntdata"/><Relationship Id="rId27" Type="http://schemas.openxmlformats.org/officeDocument/2006/relationships/font" Target="fonts/JosefinSans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JosefinSansLigh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JosefinSansLight-italic.fntdata"/><Relationship Id="rId30" Type="http://schemas.openxmlformats.org/officeDocument/2006/relationships/font" Target="fonts/JosefinSansLight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JosefinSansLight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750c2952c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6" name="Google Shape;1076;g750c2952c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gf532237016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5" name="Google Shape;1155;gf53223701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Google Shape;1162;gf532237016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3" name="Google Shape;1163;gf532237016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gf532237016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3" name="Google Shape;1173;gf532237016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f532237016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2" name="Google Shape;1182;gf532237016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f532237016_0_1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f532237016_0_1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gf532237016_0_1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5" name="Google Shape;1205;gf532237016_0_1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gf532237016_0_1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1" name="Google Shape;1211;gf532237016_0_1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g7290203084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2" name="Google Shape;1082;g7290203084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737b5efd7a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737b5efd7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2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Google Shape;1103;g737b5efd7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4" name="Google Shape;1104;g737b5efd7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3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g7290203084_0_6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5" name="Google Shape;1115;g7290203084_0_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0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Google Shape;1121;g7290203084_0_7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2" name="Google Shape;1122;g7290203084_0_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737b5efd7a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1" name="Google Shape;1131;g737b5efd7a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gf53223701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9" name="Google Shape;1139;gf53223701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gf532237016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7" name="Google Shape;1147;gf532237016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4200200" y="2981995"/>
            <a:ext cx="3921000" cy="55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35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36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4663707" y="3567970"/>
            <a:ext cx="2994000" cy="60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>
            <a:off x="-3666000" y="-606990"/>
            <a:ext cx="6844138" cy="6498013"/>
            <a:chOff x="-1498057" y="-545690"/>
            <a:chExt cx="6844138" cy="6498013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-1498057" y="-545690"/>
              <a:ext cx="6844138" cy="6498013"/>
              <a:chOff x="1046100" y="238125"/>
              <a:chExt cx="5491125" cy="5213425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1592750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62" y="3284"/>
                    </a:moveTo>
                    <a:lnTo>
                      <a:pt x="17012" y="13309"/>
                    </a:lnTo>
                    <a:lnTo>
                      <a:pt x="12960" y="17640"/>
                    </a:lnTo>
                    <a:lnTo>
                      <a:pt x="3075" y="8035"/>
                    </a:lnTo>
                    <a:lnTo>
                      <a:pt x="7162" y="3284"/>
                    </a:lnTo>
                    <a:close/>
                    <a:moveTo>
                      <a:pt x="7022" y="0"/>
                    </a:moveTo>
                    <a:lnTo>
                      <a:pt x="1" y="8174"/>
                    </a:lnTo>
                    <a:lnTo>
                      <a:pt x="13065" y="20784"/>
                    </a:lnTo>
                    <a:lnTo>
                      <a:pt x="20086" y="13274"/>
                    </a:lnTo>
                    <a:lnTo>
                      <a:pt x="702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4788925" y="4263025"/>
                <a:ext cx="776350" cy="771975"/>
              </a:xfrm>
              <a:custGeom>
                <a:rect b="b" l="l" r="r" t="t"/>
                <a:pathLst>
                  <a:path extrusionOk="0" h="30879" w="31054">
                    <a:moveTo>
                      <a:pt x="7650" y="3109"/>
                    </a:moveTo>
                    <a:lnTo>
                      <a:pt x="18793" y="14252"/>
                    </a:lnTo>
                    <a:lnTo>
                      <a:pt x="23928" y="9082"/>
                    </a:lnTo>
                    <a:lnTo>
                      <a:pt x="27875" y="12890"/>
                    </a:lnTo>
                    <a:lnTo>
                      <a:pt x="12750" y="27770"/>
                    </a:lnTo>
                    <a:lnTo>
                      <a:pt x="3109" y="18234"/>
                    </a:lnTo>
                    <a:lnTo>
                      <a:pt x="8454" y="12680"/>
                    </a:lnTo>
                    <a:lnTo>
                      <a:pt x="3319" y="7161"/>
                    </a:lnTo>
                    <a:lnTo>
                      <a:pt x="7650" y="3109"/>
                    </a:lnTo>
                    <a:close/>
                    <a:moveTo>
                      <a:pt x="7685" y="0"/>
                    </a:moveTo>
                    <a:lnTo>
                      <a:pt x="175" y="7056"/>
                    </a:lnTo>
                    <a:lnTo>
                      <a:pt x="5415" y="12645"/>
                    </a:lnTo>
                    <a:lnTo>
                      <a:pt x="0" y="18234"/>
                    </a:lnTo>
                    <a:lnTo>
                      <a:pt x="12750" y="30879"/>
                    </a:lnTo>
                    <a:lnTo>
                      <a:pt x="31054" y="12855"/>
                    </a:lnTo>
                    <a:lnTo>
                      <a:pt x="23928" y="5938"/>
                    </a:lnTo>
                    <a:lnTo>
                      <a:pt x="18793" y="11108"/>
                    </a:lnTo>
                    <a:lnTo>
                      <a:pt x="768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3812600" y="412417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3276425" y="4395750"/>
                <a:ext cx="1040075" cy="1055800"/>
              </a:xfrm>
              <a:custGeom>
                <a:rect b="b" l="l" r="r" t="t"/>
                <a:pathLst>
                  <a:path extrusionOk="0" h="42232" w="41603">
                    <a:moveTo>
                      <a:pt x="7126" y="3249"/>
                    </a:moveTo>
                    <a:lnTo>
                      <a:pt x="38494" y="35106"/>
                    </a:lnTo>
                    <a:lnTo>
                      <a:pt x="34477" y="39088"/>
                    </a:lnTo>
                    <a:lnTo>
                      <a:pt x="3074" y="7685"/>
                    </a:lnTo>
                    <a:lnTo>
                      <a:pt x="7126" y="3249"/>
                    </a:lnTo>
                    <a:close/>
                    <a:moveTo>
                      <a:pt x="7056" y="1"/>
                    </a:moveTo>
                    <a:lnTo>
                      <a:pt x="0" y="7755"/>
                    </a:lnTo>
                    <a:lnTo>
                      <a:pt x="34477" y="42232"/>
                    </a:lnTo>
                    <a:lnTo>
                      <a:pt x="41603" y="35141"/>
                    </a:lnTo>
                    <a:lnTo>
                      <a:pt x="7056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5479675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5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2433725" y="440187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4097300" y="440187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1592750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62" y="3284"/>
                    </a:moveTo>
                    <a:lnTo>
                      <a:pt x="17012" y="13309"/>
                    </a:lnTo>
                    <a:lnTo>
                      <a:pt x="12960" y="17640"/>
                    </a:lnTo>
                    <a:lnTo>
                      <a:pt x="3075" y="8035"/>
                    </a:lnTo>
                    <a:lnTo>
                      <a:pt x="7162" y="3284"/>
                    </a:lnTo>
                    <a:close/>
                    <a:moveTo>
                      <a:pt x="7022" y="0"/>
                    </a:moveTo>
                    <a:lnTo>
                      <a:pt x="1" y="8174"/>
                    </a:lnTo>
                    <a:lnTo>
                      <a:pt x="13065" y="20784"/>
                    </a:lnTo>
                    <a:lnTo>
                      <a:pt x="20086" y="13274"/>
                    </a:lnTo>
                    <a:lnTo>
                      <a:pt x="702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3405675" y="1764600"/>
                <a:ext cx="633125" cy="634000"/>
              </a:xfrm>
              <a:custGeom>
                <a:rect b="b" l="l" r="r" t="t"/>
                <a:pathLst>
                  <a:path extrusionOk="0" h="25360" w="25325">
                    <a:moveTo>
                      <a:pt x="7126" y="3144"/>
                    </a:moveTo>
                    <a:lnTo>
                      <a:pt x="22216" y="18234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25325" y="18234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2989125" y="1210075"/>
                <a:ext cx="2160475" cy="1327375"/>
              </a:xfrm>
              <a:custGeom>
                <a:rect b="b" l="l" r="r" t="t"/>
                <a:pathLst>
                  <a:path extrusionOk="0" h="53095" w="86419">
                    <a:moveTo>
                      <a:pt x="23788" y="3109"/>
                    </a:moveTo>
                    <a:lnTo>
                      <a:pt x="45969" y="25325"/>
                    </a:lnTo>
                    <a:lnTo>
                      <a:pt x="57461" y="13868"/>
                    </a:lnTo>
                    <a:lnTo>
                      <a:pt x="66997" y="23404"/>
                    </a:lnTo>
                    <a:lnTo>
                      <a:pt x="63015" y="27351"/>
                    </a:lnTo>
                    <a:lnTo>
                      <a:pt x="57461" y="21832"/>
                    </a:lnTo>
                    <a:lnTo>
                      <a:pt x="49986" y="29307"/>
                    </a:lnTo>
                    <a:lnTo>
                      <a:pt x="62631" y="41987"/>
                    </a:lnTo>
                    <a:lnTo>
                      <a:pt x="79293" y="25325"/>
                    </a:lnTo>
                    <a:lnTo>
                      <a:pt x="83275" y="29307"/>
                    </a:lnTo>
                    <a:lnTo>
                      <a:pt x="62631" y="49951"/>
                    </a:lnTo>
                    <a:lnTo>
                      <a:pt x="23788" y="11073"/>
                    </a:lnTo>
                    <a:lnTo>
                      <a:pt x="7126" y="27735"/>
                    </a:lnTo>
                    <a:lnTo>
                      <a:pt x="3144" y="23753"/>
                    </a:lnTo>
                    <a:lnTo>
                      <a:pt x="23788" y="3109"/>
                    </a:lnTo>
                    <a:close/>
                    <a:moveTo>
                      <a:pt x="23788" y="0"/>
                    </a:moveTo>
                    <a:lnTo>
                      <a:pt x="0" y="23753"/>
                    </a:lnTo>
                    <a:lnTo>
                      <a:pt x="7126" y="30879"/>
                    </a:lnTo>
                    <a:lnTo>
                      <a:pt x="23788" y="14217"/>
                    </a:lnTo>
                    <a:lnTo>
                      <a:pt x="62631" y="53095"/>
                    </a:lnTo>
                    <a:lnTo>
                      <a:pt x="86419" y="29307"/>
                    </a:lnTo>
                    <a:lnTo>
                      <a:pt x="79293" y="22181"/>
                    </a:lnTo>
                    <a:lnTo>
                      <a:pt x="62631" y="38843"/>
                    </a:lnTo>
                    <a:lnTo>
                      <a:pt x="53095" y="29307"/>
                    </a:lnTo>
                    <a:lnTo>
                      <a:pt x="57461" y="24941"/>
                    </a:lnTo>
                    <a:lnTo>
                      <a:pt x="62980" y="30495"/>
                    </a:lnTo>
                    <a:lnTo>
                      <a:pt x="70106" y="23369"/>
                    </a:lnTo>
                    <a:lnTo>
                      <a:pt x="57461" y="10724"/>
                    </a:lnTo>
                    <a:lnTo>
                      <a:pt x="45969" y="22181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2563825" y="1755850"/>
                <a:ext cx="920450" cy="781600"/>
              </a:xfrm>
              <a:custGeom>
                <a:rect b="b" l="l" r="r" t="t"/>
                <a:pathLst>
                  <a:path extrusionOk="0" h="31264" w="36818">
                    <a:moveTo>
                      <a:pt x="7092" y="3110"/>
                    </a:moveTo>
                    <a:lnTo>
                      <a:pt x="24138" y="20156"/>
                    </a:lnTo>
                    <a:lnTo>
                      <a:pt x="29692" y="14602"/>
                    </a:lnTo>
                    <a:lnTo>
                      <a:pt x="33674" y="18584"/>
                    </a:lnTo>
                    <a:lnTo>
                      <a:pt x="24138" y="28120"/>
                    </a:lnTo>
                    <a:lnTo>
                      <a:pt x="3110" y="7127"/>
                    </a:lnTo>
                    <a:lnTo>
                      <a:pt x="7092" y="3110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24138" y="31264"/>
                    </a:lnTo>
                    <a:lnTo>
                      <a:pt x="36818" y="18584"/>
                    </a:lnTo>
                    <a:lnTo>
                      <a:pt x="29692" y="11458"/>
                    </a:lnTo>
                    <a:lnTo>
                      <a:pt x="24138" y="17012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2989125" y="2320000"/>
                <a:ext cx="1049675" cy="772850"/>
              </a:xfrm>
              <a:custGeom>
                <a:rect b="b" l="l" r="r" t="t"/>
                <a:pathLst>
                  <a:path extrusionOk="0" h="30914" w="41987">
                    <a:moveTo>
                      <a:pt x="23788" y="3144"/>
                    </a:moveTo>
                    <a:lnTo>
                      <a:pt x="38878" y="18234"/>
                    </a:lnTo>
                    <a:lnTo>
                      <a:pt x="34896" y="22216"/>
                    </a:lnTo>
                    <a:lnTo>
                      <a:pt x="23788" y="11108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23788" y="14252"/>
                    </a:lnTo>
                    <a:lnTo>
                      <a:pt x="34896" y="25360"/>
                    </a:lnTo>
                    <a:lnTo>
                      <a:pt x="41987" y="18234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3405675" y="2597700"/>
                <a:ext cx="1188525" cy="910825"/>
              </a:xfrm>
              <a:custGeom>
                <a:rect b="b" l="l" r="r" t="t"/>
                <a:pathLst>
                  <a:path extrusionOk="0" h="36433" w="47541">
                    <a:moveTo>
                      <a:pt x="40450" y="3109"/>
                    </a:moveTo>
                    <a:lnTo>
                      <a:pt x="44432" y="7091"/>
                    </a:lnTo>
                    <a:lnTo>
                      <a:pt x="18234" y="33289"/>
                    </a:lnTo>
                    <a:lnTo>
                      <a:pt x="3144" y="18234"/>
                    </a:lnTo>
                    <a:lnTo>
                      <a:pt x="7126" y="14252"/>
                    </a:lnTo>
                    <a:lnTo>
                      <a:pt x="18234" y="25325"/>
                    </a:lnTo>
                    <a:lnTo>
                      <a:pt x="40450" y="3109"/>
                    </a:lnTo>
                    <a:close/>
                    <a:moveTo>
                      <a:pt x="40415" y="0"/>
                    </a:moveTo>
                    <a:lnTo>
                      <a:pt x="18234" y="22216"/>
                    </a:lnTo>
                    <a:lnTo>
                      <a:pt x="7126" y="11108"/>
                    </a:lnTo>
                    <a:lnTo>
                      <a:pt x="0" y="18234"/>
                    </a:lnTo>
                    <a:lnTo>
                      <a:pt x="18234" y="36433"/>
                    </a:lnTo>
                    <a:lnTo>
                      <a:pt x="47541" y="7126"/>
                    </a:lnTo>
                    <a:lnTo>
                      <a:pt x="4041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3127975" y="3153100"/>
                <a:ext cx="494275" cy="494275"/>
              </a:xfrm>
              <a:custGeom>
                <a:rect b="b" l="l" r="r" t="t"/>
                <a:pathLst>
                  <a:path extrusionOk="0" h="19771" w="19771">
                    <a:moveTo>
                      <a:pt x="7126" y="3109"/>
                    </a:moveTo>
                    <a:lnTo>
                      <a:pt x="16662" y="12645"/>
                    </a:lnTo>
                    <a:lnTo>
                      <a:pt x="12680" y="16627"/>
                    </a:lnTo>
                    <a:lnTo>
                      <a:pt x="3144" y="7126"/>
                    </a:lnTo>
                    <a:lnTo>
                      <a:pt x="7126" y="3109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2680" y="19771"/>
                    </a:lnTo>
                    <a:lnTo>
                      <a:pt x="19771" y="12645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4654450" y="2458850"/>
                <a:ext cx="772850" cy="771975"/>
              </a:xfrm>
              <a:custGeom>
                <a:rect b="b" l="l" r="r" t="t"/>
                <a:pathLst>
                  <a:path extrusionOk="0" h="30879" w="30914">
                    <a:moveTo>
                      <a:pt x="7126" y="3144"/>
                    </a:moveTo>
                    <a:lnTo>
                      <a:pt x="27770" y="23788"/>
                    </a:lnTo>
                    <a:lnTo>
                      <a:pt x="23788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879"/>
                    </a:lnTo>
                    <a:lnTo>
                      <a:pt x="30914" y="2378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4238775" y="2875400"/>
                <a:ext cx="1188525" cy="910825"/>
              </a:xfrm>
              <a:custGeom>
                <a:rect b="b" l="l" r="r" t="t"/>
                <a:pathLst>
                  <a:path extrusionOk="0" h="36433" w="47541">
                    <a:moveTo>
                      <a:pt x="18199" y="3109"/>
                    </a:moveTo>
                    <a:lnTo>
                      <a:pt x="44397" y="29307"/>
                    </a:lnTo>
                    <a:lnTo>
                      <a:pt x="40415" y="33289"/>
                    </a:lnTo>
                    <a:lnTo>
                      <a:pt x="29307" y="22181"/>
                    </a:lnTo>
                    <a:lnTo>
                      <a:pt x="18199" y="33289"/>
                    </a:lnTo>
                    <a:lnTo>
                      <a:pt x="14217" y="29307"/>
                    </a:lnTo>
                    <a:lnTo>
                      <a:pt x="25325" y="18199"/>
                    </a:lnTo>
                    <a:lnTo>
                      <a:pt x="18199" y="11108"/>
                    </a:lnTo>
                    <a:lnTo>
                      <a:pt x="7091" y="22181"/>
                    </a:lnTo>
                    <a:lnTo>
                      <a:pt x="3109" y="18199"/>
                    </a:lnTo>
                    <a:lnTo>
                      <a:pt x="18199" y="3109"/>
                    </a:lnTo>
                    <a:close/>
                    <a:moveTo>
                      <a:pt x="18199" y="0"/>
                    </a:moveTo>
                    <a:lnTo>
                      <a:pt x="0" y="18199"/>
                    </a:lnTo>
                    <a:lnTo>
                      <a:pt x="7126" y="25325"/>
                    </a:lnTo>
                    <a:lnTo>
                      <a:pt x="18199" y="14217"/>
                    </a:lnTo>
                    <a:lnTo>
                      <a:pt x="22181" y="18199"/>
                    </a:lnTo>
                    <a:lnTo>
                      <a:pt x="11108" y="29307"/>
                    </a:lnTo>
                    <a:lnTo>
                      <a:pt x="18199" y="36433"/>
                    </a:lnTo>
                    <a:lnTo>
                      <a:pt x="29307" y="25325"/>
                    </a:lnTo>
                    <a:lnTo>
                      <a:pt x="40415" y="36433"/>
                    </a:lnTo>
                    <a:lnTo>
                      <a:pt x="47541" y="29307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3961075" y="3429925"/>
                <a:ext cx="1188525" cy="911700"/>
              </a:xfrm>
              <a:custGeom>
                <a:rect b="b" l="l" r="r" t="t"/>
                <a:pathLst>
                  <a:path extrusionOk="0" h="36468" w="47541">
                    <a:moveTo>
                      <a:pt x="7091" y="3179"/>
                    </a:moveTo>
                    <a:lnTo>
                      <a:pt x="29307" y="25360"/>
                    </a:lnTo>
                    <a:lnTo>
                      <a:pt x="40415" y="14287"/>
                    </a:lnTo>
                    <a:lnTo>
                      <a:pt x="44397" y="18269"/>
                    </a:lnTo>
                    <a:lnTo>
                      <a:pt x="29307" y="33324"/>
                    </a:lnTo>
                    <a:lnTo>
                      <a:pt x="3109" y="7126"/>
                    </a:lnTo>
                    <a:lnTo>
                      <a:pt x="7091" y="3179"/>
                    </a:lnTo>
                    <a:close/>
                    <a:moveTo>
                      <a:pt x="7091" y="0"/>
                    </a:moveTo>
                    <a:lnTo>
                      <a:pt x="0" y="7126"/>
                    </a:lnTo>
                    <a:lnTo>
                      <a:pt x="29307" y="36468"/>
                    </a:lnTo>
                    <a:lnTo>
                      <a:pt x="47541" y="18234"/>
                    </a:lnTo>
                    <a:lnTo>
                      <a:pt x="40415" y="11108"/>
                    </a:lnTo>
                    <a:lnTo>
                      <a:pt x="29307" y="22216"/>
                    </a:lnTo>
                    <a:lnTo>
                      <a:pt x="7091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2573425" y="3429925"/>
                <a:ext cx="633150" cy="634000"/>
              </a:xfrm>
              <a:custGeom>
                <a:rect b="b" l="l" r="r" t="t"/>
                <a:pathLst>
                  <a:path extrusionOk="0" h="25360" w="25326">
                    <a:moveTo>
                      <a:pt x="18200" y="3144"/>
                    </a:moveTo>
                    <a:lnTo>
                      <a:pt x="22182" y="7126"/>
                    </a:lnTo>
                    <a:lnTo>
                      <a:pt x="7092" y="22216"/>
                    </a:lnTo>
                    <a:lnTo>
                      <a:pt x="3110" y="18234"/>
                    </a:lnTo>
                    <a:lnTo>
                      <a:pt x="18200" y="3144"/>
                    </a:lnTo>
                    <a:close/>
                    <a:moveTo>
                      <a:pt x="18200" y="0"/>
                    </a:moveTo>
                    <a:lnTo>
                      <a:pt x="1" y="18234"/>
                    </a:lnTo>
                    <a:lnTo>
                      <a:pt x="7092" y="25360"/>
                    </a:lnTo>
                    <a:lnTo>
                      <a:pt x="25326" y="7126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3961075" y="2320000"/>
                <a:ext cx="355425" cy="356300"/>
              </a:xfrm>
              <a:custGeom>
                <a:rect b="b" l="l" r="r" t="t"/>
                <a:pathLst>
                  <a:path extrusionOk="0" h="14252" w="14217">
                    <a:moveTo>
                      <a:pt x="7091" y="3144"/>
                    </a:moveTo>
                    <a:lnTo>
                      <a:pt x="11073" y="7126"/>
                    </a:lnTo>
                    <a:lnTo>
                      <a:pt x="7091" y="11108"/>
                    </a:lnTo>
                    <a:lnTo>
                      <a:pt x="3109" y="7126"/>
                    </a:lnTo>
                    <a:lnTo>
                      <a:pt x="7091" y="3144"/>
                    </a:lnTo>
                    <a:close/>
                    <a:moveTo>
                      <a:pt x="7091" y="0"/>
                    </a:moveTo>
                    <a:lnTo>
                      <a:pt x="0" y="7126"/>
                    </a:lnTo>
                    <a:lnTo>
                      <a:pt x="7091" y="14252"/>
                    </a:lnTo>
                    <a:lnTo>
                      <a:pt x="14217" y="7126"/>
                    </a:lnTo>
                    <a:lnTo>
                      <a:pt x="70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3544525" y="3568775"/>
                <a:ext cx="356300" cy="356300"/>
              </a:xfrm>
              <a:custGeom>
                <a:rect b="b" l="l" r="r" t="t"/>
                <a:pathLst>
                  <a:path extrusionOk="0" h="14252" w="14252">
                    <a:moveTo>
                      <a:pt x="7126" y="3144"/>
                    </a:moveTo>
                    <a:lnTo>
                      <a:pt x="11073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52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3127975" y="3707625"/>
                <a:ext cx="1049675" cy="772850"/>
              </a:xfrm>
              <a:custGeom>
                <a:rect b="b" l="l" r="r" t="t"/>
                <a:pathLst>
                  <a:path extrusionOk="0" h="30914" w="41987">
                    <a:moveTo>
                      <a:pt x="7126" y="3144"/>
                    </a:moveTo>
                    <a:lnTo>
                      <a:pt x="23753" y="19806"/>
                    </a:lnTo>
                    <a:lnTo>
                      <a:pt x="34861" y="8698"/>
                    </a:lnTo>
                    <a:lnTo>
                      <a:pt x="38843" y="12680"/>
                    </a:lnTo>
                    <a:lnTo>
                      <a:pt x="23753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914"/>
                    </a:lnTo>
                    <a:lnTo>
                      <a:pt x="41987" y="12680"/>
                    </a:lnTo>
                    <a:lnTo>
                      <a:pt x="34861" y="5554"/>
                    </a:lnTo>
                    <a:lnTo>
                      <a:pt x="23788" y="16662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3812600" y="412417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2711425" y="3985325"/>
                <a:ext cx="633125" cy="495150"/>
              </a:xfrm>
              <a:custGeom>
                <a:rect b="b" l="l" r="r" t="t"/>
                <a:pathLst>
                  <a:path extrusionOk="0" h="19806" w="25325">
                    <a:moveTo>
                      <a:pt x="12680" y="3144"/>
                    </a:moveTo>
                    <a:lnTo>
                      <a:pt x="22216" y="12680"/>
                    </a:lnTo>
                    <a:lnTo>
                      <a:pt x="18234" y="16662"/>
                    </a:lnTo>
                    <a:lnTo>
                      <a:pt x="12680" y="11108"/>
                    </a:lnTo>
                    <a:lnTo>
                      <a:pt x="7126" y="16662"/>
                    </a:lnTo>
                    <a:lnTo>
                      <a:pt x="3144" y="12680"/>
                    </a:lnTo>
                    <a:lnTo>
                      <a:pt x="12680" y="3144"/>
                    </a:lnTo>
                    <a:close/>
                    <a:moveTo>
                      <a:pt x="12680" y="0"/>
                    </a:moveTo>
                    <a:lnTo>
                      <a:pt x="0" y="12680"/>
                    </a:lnTo>
                    <a:lnTo>
                      <a:pt x="7126" y="19806"/>
                    </a:lnTo>
                    <a:lnTo>
                      <a:pt x="12680" y="14252"/>
                    </a:lnTo>
                    <a:lnTo>
                      <a:pt x="18234" y="19806"/>
                    </a:lnTo>
                    <a:lnTo>
                      <a:pt x="25325" y="12680"/>
                    </a:lnTo>
                    <a:lnTo>
                      <a:pt x="1268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4654450" y="1224900"/>
                <a:ext cx="772850" cy="622675"/>
              </a:xfrm>
              <a:custGeom>
                <a:rect b="b" l="l" r="r" t="t"/>
                <a:pathLst>
                  <a:path extrusionOk="0" h="24907" w="30914">
                    <a:moveTo>
                      <a:pt x="12331" y="3110"/>
                    </a:moveTo>
                    <a:lnTo>
                      <a:pt x="27735" y="17746"/>
                    </a:lnTo>
                    <a:lnTo>
                      <a:pt x="23788" y="21763"/>
                    </a:lnTo>
                    <a:lnTo>
                      <a:pt x="12331" y="10480"/>
                    </a:lnTo>
                    <a:lnTo>
                      <a:pt x="7091" y="15999"/>
                    </a:lnTo>
                    <a:lnTo>
                      <a:pt x="3144" y="12087"/>
                    </a:lnTo>
                    <a:lnTo>
                      <a:pt x="12331" y="3110"/>
                    </a:lnTo>
                    <a:close/>
                    <a:moveTo>
                      <a:pt x="12296" y="1"/>
                    </a:moveTo>
                    <a:lnTo>
                      <a:pt x="0" y="12052"/>
                    </a:lnTo>
                    <a:lnTo>
                      <a:pt x="7161" y="19213"/>
                    </a:lnTo>
                    <a:lnTo>
                      <a:pt x="12401" y="13659"/>
                    </a:lnTo>
                    <a:lnTo>
                      <a:pt x="23788" y="24907"/>
                    </a:lnTo>
                    <a:lnTo>
                      <a:pt x="30914" y="17676"/>
                    </a:lnTo>
                    <a:lnTo>
                      <a:pt x="1229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3127975" y="932375"/>
                <a:ext cx="356300" cy="355425"/>
              </a:xfrm>
              <a:custGeom>
                <a:rect b="b" l="l" r="r" t="t"/>
                <a:pathLst>
                  <a:path extrusionOk="0" h="14217" w="14252">
                    <a:moveTo>
                      <a:pt x="7126" y="3109"/>
                    </a:moveTo>
                    <a:lnTo>
                      <a:pt x="11108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09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17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1462625" y="2745275"/>
                <a:ext cx="763275" cy="763250"/>
              </a:xfrm>
              <a:custGeom>
                <a:rect b="b" l="l" r="r" t="t"/>
                <a:pathLst>
                  <a:path extrusionOk="0" h="30530" w="30531">
                    <a:moveTo>
                      <a:pt x="23405" y="3144"/>
                    </a:moveTo>
                    <a:lnTo>
                      <a:pt x="27387" y="7126"/>
                    </a:lnTo>
                    <a:lnTo>
                      <a:pt x="7127" y="27386"/>
                    </a:lnTo>
                    <a:lnTo>
                      <a:pt x="3145" y="23404"/>
                    </a:lnTo>
                    <a:lnTo>
                      <a:pt x="23405" y="3144"/>
                    </a:lnTo>
                    <a:close/>
                    <a:moveTo>
                      <a:pt x="23405" y="0"/>
                    </a:moveTo>
                    <a:lnTo>
                      <a:pt x="1" y="23404"/>
                    </a:lnTo>
                    <a:lnTo>
                      <a:pt x="7127" y="30530"/>
                    </a:lnTo>
                    <a:lnTo>
                      <a:pt x="30531" y="7126"/>
                    </a:lnTo>
                    <a:lnTo>
                      <a:pt x="2340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1046100" y="1764600"/>
                <a:ext cx="771975" cy="772850"/>
              </a:xfrm>
              <a:custGeom>
                <a:rect b="b" l="l" r="r" t="t"/>
                <a:pathLst>
                  <a:path extrusionOk="0" h="30914" w="30879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879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1323775" y="2191625"/>
                <a:ext cx="634900" cy="762375"/>
              </a:xfrm>
              <a:custGeom>
                <a:rect b="b" l="l" r="r" t="t"/>
                <a:pathLst>
                  <a:path extrusionOk="0" h="30495" w="25396">
                    <a:moveTo>
                      <a:pt x="18235" y="3074"/>
                    </a:moveTo>
                    <a:lnTo>
                      <a:pt x="22147" y="6707"/>
                    </a:lnTo>
                    <a:lnTo>
                      <a:pt x="16663" y="12051"/>
                    </a:lnTo>
                    <a:lnTo>
                      <a:pt x="22217" y="17780"/>
                    </a:lnTo>
                    <a:lnTo>
                      <a:pt x="12681" y="27351"/>
                    </a:lnTo>
                    <a:lnTo>
                      <a:pt x="3145" y="17815"/>
                    </a:lnTo>
                    <a:lnTo>
                      <a:pt x="18235" y="3074"/>
                    </a:lnTo>
                    <a:close/>
                    <a:moveTo>
                      <a:pt x="18200" y="0"/>
                    </a:moveTo>
                    <a:lnTo>
                      <a:pt x="1" y="17815"/>
                    </a:lnTo>
                    <a:lnTo>
                      <a:pt x="12681" y="30495"/>
                    </a:lnTo>
                    <a:lnTo>
                      <a:pt x="25361" y="17850"/>
                    </a:lnTo>
                    <a:lnTo>
                      <a:pt x="19807" y="12121"/>
                    </a:lnTo>
                    <a:lnTo>
                      <a:pt x="25396" y="6707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1323775" y="1079950"/>
                <a:ext cx="1049700" cy="772875"/>
              </a:xfrm>
              <a:custGeom>
                <a:rect b="b" l="l" r="r" t="t"/>
                <a:pathLst>
                  <a:path extrusionOk="0" h="30915" w="41988">
                    <a:moveTo>
                      <a:pt x="7127" y="3144"/>
                    </a:moveTo>
                    <a:lnTo>
                      <a:pt x="23789" y="19806"/>
                    </a:lnTo>
                    <a:lnTo>
                      <a:pt x="34862" y="8698"/>
                    </a:lnTo>
                    <a:lnTo>
                      <a:pt x="38844" y="12680"/>
                    </a:lnTo>
                    <a:lnTo>
                      <a:pt x="23789" y="27770"/>
                    </a:lnTo>
                    <a:lnTo>
                      <a:pt x="3145" y="7126"/>
                    </a:lnTo>
                    <a:lnTo>
                      <a:pt x="7127" y="3144"/>
                    </a:lnTo>
                    <a:close/>
                    <a:moveTo>
                      <a:pt x="7127" y="0"/>
                    </a:moveTo>
                    <a:lnTo>
                      <a:pt x="1" y="7126"/>
                    </a:lnTo>
                    <a:lnTo>
                      <a:pt x="23789" y="30914"/>
                    </a:lnTo>
                    <a:lnTo>
                      <a:pt x="41988" y="12680"/>
                    </a:lnTo>
                    <a:lnTo>
                      <a:pt x="34862" y="5554"/>
                    </a:lnTo>
                    <a:lnTo>
                      <a:pt x="23789" y="16662"/>
                    </a:lnTo>
                    <a:lnTo>
                      <a:pt x="712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118495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09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53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1878325" y="14869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823" y="3144"/>
                    </a:moveTo>
                    <a:lnTo>
                      <a:pt x="27805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823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2018025" y="2042300"/>
                <a:ext cx="633150" cy="634000"/>
              </a:xfrm>
              <a:custGeom>
                <a:rect b="b" l="l" r="r" t="t"/>
                <a:pathLst>
                  <a:path extrusionOk="0" h="25360" w="25326">
                    <a:moveTo>
                      <a:pt x="18235" y="3144"/>
                    </a:moveTo>
                    <a:lnTo>
                      <a:pt x="22217" y="7126"/>
                    </a:lnTo>
                    <a:lnTo>
                      <a:pt x="7092" y="22216"/>
                    </a:lnTo>
                    <a:lnTo>
                      <a:pt x="3110" y="18234"/>
                    </a:lnTo>
                    <a:lnTo>
                      <a:pt x="18235" y="3144"/>
                    </a:lnTo>
                    <a:close/>
                    <a:moveTo>
                      <a:pt x="18200" y="0"/>
                    </a:moveTo>
                    <a:lnTo>
                      <a:pt x="1" y="18234"/>
                    </a:lnTo>
                    <a:lnTo>
                      <a:pt x="7092" y="25360"/>
                    </a:lnTo>
                    <a:lnTo>
                      <a:pt x="25326" y="7126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2294875" y="2320000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18234" y="3144"/>
                    </a:moveTo>
                    <a:lnTo>
                      <a:pt x="27770" y="12680"/>
                    </a:lnTo>
                    <a:lnTo>
                      <a:pt x="23788" y="16662"/>
                    </a:lnTo>
                    <a:lnTo>
                      <a:pt x="18234" y="11108"/>
                    </a:lnTo>
                    <a:lnTo>
                      <a:pt x="7126" y="22216"/>
                    </a:lnTo>
                    <a:lnTo>
                      <a:pt x="3144" y="18234"/>
                    </a:lnTo>
                    <a:lnTo>
                      <a:pt x="18234" y="3144"/>
                    </a:lnTo>
                    <a:close/>
                    <a:moveTo>
                      <a:pt x="18234" y="0"/>
                    </a:moveTo>
                    <a:lnTo>
                      <a:pt x="0" y="18234"/>
                    </a:lnTo>
                    <a:lnTo>
                      <a:pt x="7126" y="25360"/>
                    </a:lnTo>
                    <a:lnTo>
                      <a:pt x="18234" y="14252"/>
                    </a:lnTo>
                    <a:lnTo>
                      <a:pt x="23788" y="19806"/>
                    </a:lnTo>
                    <a:lnTo>
                      <a:pt x="30914" y="12645"/>
                    </a:lnTo>
                    <a:lnTo>
                      <a:pt x="1823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2017175" y="3014250"/>
                <a:ext cx="624400" cy="763250"/>
              </a:xfrm>
              <a:custGeom>
                <a:rect b="b" l="l" r="r" t="t"/>
                <a:pathLst>
                  <a:path extrusionOk="0" h="30530" w="24976">
                    <a:moveTo>
                      <a:pt x="12680" y="3109"/>
                    </a:moveTo>
                    <a:lnTo>
                      <a:pt x="16662" y="7091"/>
                    </a:lnTo>
                    <a:lnTo>
                      <a:pt x="11108" y="12645"/>
                    </a:lnTo>
                    <a:lnTo>
                      <a:pt x="21867" y="23404"/>
                    </a:lnTo>
                    <a:lnTo>
                      <a:pt x="17885" y="27386"/>
                    </a:lnTo>
                    <a:lnTo>
                      <a:pt x="3144" y="12645"/>
                    </a:lnTo>
                    <a:lnTo>
                      <a:pt x="12680" y="3109"/>
                    </a:lnTo>
                    <a:close/>
                    <a:moveTo>
                      <a:pt x="12680" y="0"/>
                    </a:moveTo>
                    <a:lnTo>
                      <a:pt x="0" y="12645"/>
                    </a:lnTo>
                    <a:lnTo>
                      <a:pt x="17885" y="30530"/>
                    </a:lnTo>
                    <a:lnTo>
                      <a:pt x="24976" y="23404"/>
                    </a:lnTo>
                    <a:lnTo>
                      <a:pt x="14252" y="12680"/>
                    </a:lnTo>
                    <a:lnTo>
                      <a:pt x="19806" y="7126"/>
                    </a:lnTo>
                    <a:lnTo>
                      <a:pt x="1268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2573425" y="2875400"/>
                <a:ext cx="494300" cy="633125"/>
              </a:xfrm>
              <a:custGeom>
                <a:rect b="b" l="l" r="r" t="t"/>
                <a:pathLst>
                  <a:path extrusionOk="0" h="25325" w="19772">
                    <a:moveTo>
                      <a:pt x="7092" y="3144"/>
                    </a:moveTo>
                    <a:lnTo>
                      <a:pt x="16628" y="12680"/>
                    </a:lnTo>
                    <a:lnTo>
                      <a:pt x="7092" y="22181"/>
                    </a:lnTo>
                    <a:lnTo>
                      <a:pt x="3110" y="18199"/>
                    </a:lnTo>
                    <a:lnTo>
                      <a:pt x="8664" y="12680"/>
                    </a:lnTo>
                    <a:lnTo>
                      <a:pt x="3110" y="7126"/>
                    </a:lnTo>
                    <a:lnTo>
                      <a:pt x="7092" y="3144"/>
                    </a:lnTo>
                    <a:close/>
                    <a:moveTo>
                      <a:pt x="7092" y="0"/>
                    </a:moveTo>
                    <a:lnTo>
                      <a:pt x="1" y="7126"/>
                    </a:lnTo>
                    <a:lnTo>
                      <a:pt x="5520" y="12680"/>
                    </a:lnTo>
                    <a:lnTo>
                      <a:pt x="1" y="18199"/>
                    </a:lnTo>
                    <a:lnTo>
                      <a:pt x="7092" y="25325"/>
                    </a:lnTo>
                    <a:lnTo>
                      <a:pt x="19772" y="12645"/>
                    </a:lnTo>
                    <a:lnTo>
                      <a:pt x="709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2165625" y="3985325"/>
                <a:ext cx="485550" cy="485550"/>
              </a:xfrm>
              <a:custGeom>
                <a:rect b="b" l="l" r="r" t="t"/>
                <a:pathLst>
                  <a:path extrusionOk="0" h="19422" w="19422">
                    <a:moveTo>
                      <a:pt x="12331" y="3144"/>
                    </a:moveTo>
                    <a:lnTo>
                      <a:pt x="16313" y="7126"/>
                    </a:lnTo>
                    <a:lnTo>
                      <a:pt x="7126" y="16278"/>
                    </a:lnTo>
                    <a:lnTo>
                      <a:pt x="3144" y="12296"/>
                    </a:lnTo>
                    <a:lnTo>
                      <a:pt x="12331" y="3144"/>
                    </a:lnTo>
                    <a:close/>
                    <a:moveTo>
                      <a:pt x="12296" y="0"/>
                    </a:moveTo>
                    <a:lnTo>
                      <a:pt x="0" y="12296"/>
                    </a:lnTo>
                    <a:lnTo>
                      <a:pt x="7126" y="19422"/>
                    </a:lnTo>
                    <a:lnTo>
                      <a:pt x="19422" y="7126"/>
                    </a:lnTo>
                    <a:lnTo>
                      <a:pt x="122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159362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3276425" y="4395750"/>
                <a:ext cx="1040075" cy="1055800"/>
              </a:xfrm>
              <a:custGeom>
                <a:rect b="b" l="l" r="r" t="t"/>
                <a:pathLst>
                  <a:path extrusionOk="0" h="42232" w="41603">
                    <a:moveTo>
                      <a:pt x="7126" y="3249"/>
                    </a:moveTo>
                    <a:lnTo>
                      <a:pt x="38494" y="35106"/>
                    </a:lnTo>
                    <a:lnTo>
                      <a:pt x="34477" y="39088"/>
                    </a:lnTo>
                    <a:lnTo>
                      <a:pt x="3074" y="7685"/>
                    </a:lnTo>
                    <a:lnTo>
                      <a:pt x="7126" y="3249"/>
                    </a:lnTo>
                    <a:close/>
                    <a:moveTo>
                      <a:pt x="7056" y="1"/>
                    </a:moveTo>
                    <a:lnTo>
                      <a:pt x="0" y="7755"/>
                    </a:lnTo>
                    <a:lnTo>
                      <a:pt x="34477" y="42232"/>
                    </a:lnTo>
                    <a:lnTo>
                      <a:pt x="41603" y="35141"/>
                    </a:lnTo>
                    <a:lnTo>
                      <a:pt x="7056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788925" y="4263025"/>
                <a:ext cx="776350" cy="771975"/>
              </a:xfrm>
              <a:custGeom>
                <a:rect b="b" l="l" r="r" t="t"/>
                <a:pathLst>
                  <a:path extrusionOk="0" h="30879" w="31054">
                    <a:moveTo>
                      <a:pt x="7650" y="3109"/>
                    </a:moveTo>
                    <a:lnTo>
                      <a:pt x="18793" y="14252"/>
                    </a:lnTo>
                    <a:lnTo>
                      <a:pt x="23928" y="9082"/>
                    </a:lnTo>
                    <a:lnTo>
                      <a:pt x="27875" y="12890"/>
                    </a:lnTo>
                    <a:lnTo>
                      <a:pt x="12750" y="27770"/>
                    </a:lnTo>
                    <a:lnTo>
                      <a:pt x="3109" y="18234"/>
                    </a:lnTo>
                    <a:lnTo>
                      <a:pt x="8454" y="12680"/>
                    </a:lnTo>
                    <a:lnTo>
                      <a:pt x="3319" y="7161"/>
                    </a:lnTo>
                    <a:lnTo>
                      <a:pt x="7650" y="3109"/>
                    </a:lnTo>
                    <a:close/>
                    <a:moveTo>
                      <a:pt x="7685" y="0"/>
                    </a:moveTo>
                    <a:lnTo>
                      <a:pt x="175" y="7056"/>
                    </a:lnTo>
                    <a:lnTo>
                      <a:pt x="5415" y="12645"/>
                    </a:lnTo>
                    <a:lnTo>
                      <a:pt x="0" y="18234"/>
                    </a:lnTo>
                    <a:lnTo>
                      <a:pt x="12750" y="30879"/>
                    </a:lnTo>
                    <a:lnTo>
                      <a:pt x="31054" y="12855"/>
                    </a:lnTo>
                    <a:lnTo>
                      <a:pt x="23928" y="5938"/>
                    </a:lnTo>
                    <a:lnTo>
                      <a:pt x="18793" y="11108"/>
                    </a:lnTo>
                    <a:lnTo>
                      <a:pt x="768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4788925" y="377825"/>
                <a:ext cx="776350" cy="771125"/>
              </a:xfrm>
              <a:custGeom>
                <a:rect b="b" l="l" r="r" t="t"/>
                <a:pathLst>
                  <a:path extrusionOk="0" h="30845" w="31054">
                    <a:moveTo>
                      <a:pt x="7650" y="3075"/>
                    </a:moveTo>
                    <a:lnTo>
                      <a:pt x="18793" y="14218"/>
                    </a:lnTo>
                    <a:lnTo>
                      <a:pt x="23928" y="9048"/>
                    </a:lnTo>
                    <a:lnTo>
                      <a:pt x="27875" y="12855"/>
                    </a:lnTo>
                    <a:lnTo>
                      <a:pt x="12750" y="27736"/>
                    </a:lnTo>
                    <a:lnTo>
                      <a:pt x="3109" y="18200"/>
                    </a:lnTo>
                    <a:lnTo>
                      <a:pt x="8454" y="12646"/>
                    </a:lnTo>
                    <a:lnTo>
                      <a:pt x="3319" y="7127"/>
                    </a:lnTo>
                    <a:lnTo>
                      <a:pt x="7650" y="3075"/>
                    </a:lnTo>
                    <a:close/>
                    <a:moveTo>
                      <a:pt x="7685" y="1"/>
                    </a:moveTo>
                    <a:lnTo>
                      <a:pt x="175" y="7022"/>
                    </a:lnTo>
                    <a:lnTo>
                      <a:pt x="5415" y="12611"/>
                    </a:lnTo>
                    <a:lnTo>
                      <a:pt x="0" y="18200"/>
                    </a:lnTo>
                    <a:lnTo>
                      <a:pt x="12750" y="30845"/>
                    </a:lnTo>
                    <a:lnTo>
                      <a:pt x="31054" y="12821"/>
                    </a:lnTo>
                    <a:lnTo>
                      <a:pt x="23928" y="5904"/>
                    </a:lnTo>
                    <a:lnTo>
                      <a:pt x="18793" y="11074"/>
                    </a:lnTo>
                    <a:lnTo>
                      <a:pt x="768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2433725" y="440187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097300" y="440187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3812600" y="23812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3277300" y="509700"/>
                <a:ext cx="1039200" cy="1055800"/>
              </a:xfrm>
              <a:custGeom>
                <a:rect b="b" l="l" r="r" t="t"/>
                <a:pathLst>
                  <a:path extrusionOk="0" h="42232" w="41568">
                    <a:moveTo>
                      <a:pt x="7091" y="3249"/>
                    </a:moveTo>
                    <a:lnTo>
                      <a:pt x="38459" y="35106"/>
                    </a:lnTo>
                    <a:lnTo>
                      <a:pt x="34442" y="39088"/>
                    </a:lnTo>
                    <a:lnTo>
                      <a:pt x="3039" y="7685"/>
                    </a:lnTo>
                    <a:lnTo>
                      <a:pt x="7091" y="3249"/>
                    </a:lnTo>
                    <a:close/>
                    <a:moveTo>
                      <a:pt x="7021" y="0"/>
                    </a:moveTo>
                    <a:lnTo>
                      <a:pt x="0" y="7755"/>
                    </a:lnTo>
                    <a:lnTo>
                      <a:pt x="34442" y="42232"/>
                    </a:lnTo>
                    <a:lnTo>
                      <a:pt x="41568" y="35141"/>
                    </a:lnTo>
                    <a:lnTo>
                      <a:pt x="7021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186957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348700" y="2745275"/>
                <a:ext cx="763250" cy="763250"/>
              </a:xfrm>
              <a:custGeom>
                <a:rect b="b" l="l" r="r" t="t"/>
                <a:pathLst>
                  <a:path extrusionOk="0" h="30530" w="30530">
                    <a:moveTo>
                      <a:pt x="23404" y="3144"/>
                    </a:moveTo>
                    <a:lnTo>
                      <a:pt x="27386" y="7126"/>
                    </a:lnTo>
                    <a:lnTo>
                      <a:pt x="7126" y="27386"/>
                    </a:lnTo>
                    <a:lnTo>
                      <a:pt x="3144" y="23404"/>
                    </a:lnTo>
                    <a:lnTo>
                      <a:pt x="23404" y="3144"/>
                    </a:lnTo>
                    <a:close/>
                    <a:moveTo>
                      <a:pt x="23404" y="0"/>
                    </a:moveTo>
                    <a:lnTo>
                      <a:pt x="0" y="23404"/>
                    </a:lnTo>
                    <a:lnTo>
                      <a:pt x="7126" y="30530"/>
                    </a:lnTo>
                    <a:lnTo>
                      <a:pt x="30530" y="7126"/>
                    </a:lnTo>
                    <a:lnTo>
                      <a:pt x="2340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5209850" y="2191625"/>
                <a:ext cx="634875" cy="762375"/>
              </a:xfrm>
              <a:custGeom>
                <a:rect b="b" l="l" r="r" t="t"/>
                <a:pathLst>
                  <a:path extrusionOk="0" h="30495" w="25395">
                    <a:moveTo>
                      <a:pt x="18234" y="3074"/>
                    </a:moveTo>
                    <a:lnTo>
                      <a:pt x="22146" y="6707"/>
                    </a:lnTo>
                    <a:lnTo>
                      <a:pt x="16662" y="12051"/>
                    </a:lnTo>
                    <a:lnTo>
                      <a:pt x="22216" y="17780"/>
                    </a:lnTo>
                    <a:lnTo>
                      <a:pt x="12680" y="27351"/>
                    </a:lnTo>
                    <a:lnTo>
                      <a:pt x="3144" y="17815"/>
                    </a:lnTo>
                    <a:lnTo>
                      <a:pt x="18234" y="3074"/>
                    </a:lnTo>
                    <a:close/>
                    <a:moveTo>
                      <a:pt x="18234" y="0"/>
                    </a:moveTo>
                    <a:lnTo>
                      <a:pt x="0" y="17815"/>
                    </a:lnTo>
                    <a:lnTo>
                      <a:pt x="12680" y="30495"/>
                    </a:lnTo>
                    <a:lnTo>
                      <a:pt x="25360" y="17850"/>
                    </a:lnTo>
                    <a:lnTo>
                      <a:pt x="19806" y="12121"/>
                    </a:lnTo>
                    <a:lnTo>
                      <a:pt x="25395" y="6707"/>
                    </a:lnTo>
                    <a:lnTo>
                      <a:pt x="1823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5209850" y="1079950"/>
                <a:ext cx="1049675" cy="772875"/>
              </a:xfrm>
              <a:custGeom>
                <a:rect b="b" l="l" r="r" t="t"/>
                <a:pathLst>
                  <a:path extrusionOk="0" h="30915" w="41987">
                    <a:moveTo>
                      <a:pt x="7126" y="3144"/>
                    </a:moveTo>
                    <a:lnTo>
                      <a:pt x="23788" y="19806"/>
                    </a:lnTo>
                    <a:lnTo>
                      <a:pt x="34861" y="8698"/>
                    </a:lnTo>
                    <a:lnTo>
                      <a:pt x="38843" y="12680"/>
                    </a:lnTo>
                    <a:lnTo>
                      <a:pt x="23788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914"/>
                    </a:lnTo>
                    <a:lnTo>
                      <a:pt x="41987" y="12680"/>
                    </a:lnTo>
                    <a:lnTo>
                      <a:pt x="34861" y="5554"/>
                    </a:lnTo>
                    <a:lnTo>
                      <a:pt x="23788" y="16662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07100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44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88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765250" y="1486900"/>
                <a:ext cx="771975" cy="772850"/>
              </a:xfrm>
              <a:custGeom>
                <a:rect b="b" l="l" r="r" t="t"/>
                <a:pathLst>
                  <a:path extrusionOk="0" h="30914" w="30879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091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53" y="0"/>
                    </a:moveTo>
                    <a:lnTo>
                      <a:pt x="0" y="23788"/>
                    </a:lnTo>
                    <a:lnTo>
                      <a:pt x="7091" y="30914"/>
                    </a:lnTo>
                    <a:lnTo>
                      <a:pt x="30879" y="7126"/>
                    </a:lnTo>
                    <a:lnTo>
                      <a:pt x="23753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47967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75562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75562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2433725" y="51582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4097300" y="51582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2294875" y="932375"/>
                <a:ext cx="911700" cy="771975"/>
              </a:xfrm>
              <a:custGeom>
                <a:rect b="b" l="l" r="r" t="t"/>
                <a:pathLst>
                  <a:path extrusionOk="0" h="30879" w="36468">
                    <a:moveTo>
                      <a:pt x="7126" y="3144"/>
                    </a:moveTo>
                    <a:lnTo>
                      <a:pt x="23788" y="19771"/>
                    </a:lnTo>
                    <a:lnTo>
                      <a:pt x="29342" y="14217"/>
                    </a:lnTo>
                    <a:lnTo>
                      <a:pt x="33324" y="18199"/>
                    </a:lnTo>
                    <a:lnTo>
                      <a:pt x="23788" y="27735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879"/>
                    </a:lnTo>
                    <a:lnTo>
                      <a:pt x="36468" y="18199"/>
                    </a:lnTo>
                    <a:lnTo>
                      <a:pt x="29342" y="11108"/>
                    </a:lnTo>
                    <a:lnTo>
                      <a:pt x="23788" y="16627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>
                <a:off x="1462625" y="2745275"/>
                <a:ext cx="763275" cy="763250"/>
              </a:xfrm>
              <a:custGeom>
                <a:rect b="b" l="l" r="r" t="t"/>
                <a:pathLst>
                  <a:path extrusionOk="0" h="30530" w="30531">
                    <a:moveTo>
                      <a:pt x="23405" y="3144"/>
                    </a:moveTo>
                    <a:lnTo>
                      <a:pt x="27387" y="7126"/>
                    </a:lnTo>
                    <a:lnTo>
                      <a:pt x="7127" y="27386"/>
                    </a:lnTo>
                    <a:lnTo>
                      <a:pt x="3145" y="23404"/>
                    </a:lnTo>
                    <a:lnTo>
                      <a:pt x="23405" y="3144"/>
                    </a:lnTo>
                    <a:close/>
                    <a:moveTo>
                      <a:pt x="23405" y="0"/>
                    </a:moveTo>
                    <a:lnTo>
                      <a:pt x="1" y="23404"/>
                    </a:lnTo>
                    <a:lnTo>
                      <a:pt x="7127" y="30530"/>
                    </a:lnTo>
                    <a:lnTo>
                      <a:pt x="30531" y="7126"/>
                    </a:lnTo>
                    <a:lnTo>
                      <a:pt x="2340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1323775" y="2191625"/>
                <a:ext cx="634900" cy="762375"/>
              </a:xfrm>
              <a:custGeom>
                <a:rect b="b" l="l" r="r" t="t"/>
                <a:pathLst>
                  <a:path extrusionOk="0" h="30495" w="25396">
                    <a:moveTo>
                      <a:pt x="18235" y="3074"/>
                    </a:moveTo>
                    <a:lnTo>
                      <a:pt x="22147" y="6707"/>
                    </a:lnTo>
                    <a:lnTo>
                      <a:pt x="16663" y="12051"/>
                    </a:lnTo>
                    <a:lnTo>
                      <a:pt x="22217" y="17780"/>
                    </a:lnTo>
                    <a:lnTo>
                      <a:pt x="12681" y="27351"/>
                    </a:lnTo>
                    <a:lnTo>
                      <a:pt x="3145" y="17815"/>
                    </a:lnTo>
                    <a:lnTo>
                      <a:pt x="18235" y="3074"/>
                    </a:lnTo>
                    <a:close/>
                    <a:moveTo>
                      <a:pt x="18200" y="0"/>
                    </a:moveTo>
                    <a:lnTo>
                      <a:pt x="1" y="17815"/>
                    </a:lnTo>
                    <a:lnTo>
                      <a:pt x="12681" y="30495"/>
                    </a:lnTo>
                    <a:lnTo>
                      <a:pt x="25361" y="17850"/>
                    </a:lnTo>
                    <a:lnTo>
                      <a:pt x="19807" y="12121"/>
                    </a:lnTo>
                    <a:lnTo>
                      <a:pt x="25396" y="6707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1323775" y="1079950"/>
                <a:ext cx="1049700" cy="772875"/>
              </a:xfrm>
              <a:custGeom>
                <a:rect b="b" l="l" r="r" t="t"/>
                <a:pathLst>
                  <a:path extrusionOk="0" h="30915" w="41988">
                    <a:moveTo>
                      <a:pt x="7127" y="3144"/>
                    </a:moveTo>
                    <a:lnTo>
                      <a:pt x="23789" y="19806"/>
                    </a:lnTo>
                    <a:lnTo>
                      <a:pt x="34862" y="8698"/>
                    </a:lnTo>
                    <a:lnTo>
                      <a:pt x="38844" y="12680"/>
                    </a:lnTo>
                    <a:lnTo>
                      <a:pt x="23789" y="27770"/>
                    </a:lnTo>
                    <a:lnTo>
                      <a:pt x="3145" y="7126"/>
                    </a:lnTo>
                    <a:lnTo>
                      <a:pt x="7127" y="3144"/>
                    </a:lnTo>
                    <a:close/>
                    <a:moveTo>
                      <a:pt x="7127" y="0"/>
                    </a:moveTo>
                    <a:lnTo>
                      <a:pt x="1" y="7126"/>
                    </a:lnTo>
                    <a:lnTo>
                      <a:pt x="23789" y="30914"/>
                    </a:lnTo>
                    <a:lnTo>
                      <a:pt x="41988" y="12680"/>
                    </a:lnTo>
                    <a:lnTo>
                      <a:pt x="34862" y="5554"/>
                    </a:lnTo>
                    <a:lnTo>
                      <a:pt x="23789" y="16662"/>
                    </a:lnTo>
                    <a:lnTo>
                      <a:pt x="712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118495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09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53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1878325" y="14869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823" y="3144"/>
                    </a:moveTo>
                    <a:lnTo>
                      <a:pt x="27805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823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159362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186957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3" name="Google Shape;83;p2"/>
            <p:cNvSpPr/>
            <p:nvPr/>
          </p:nvSpPr>
          <p:spPr>
            <a:xfrm>
              <a:off x="4558055" y="2054607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4556970" y="3157713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p11"/>
          <p:cNvGrpSpPr/>
          <p:nvPr/>
        </p:nvGrpSpPr>
        <p:grpSpPr>
          <a:xfrm>
            <a:off x="-845314" y="4217822"/>
            <a:ext cx="10178327" cy="2024574"/>
            <a:chOff x="-845314" y="4304497"/>
            <a:chExt cx="10178327" cy="2024574"/>
          </a:xfrm>
        </p:grpSpPr>
        <p:sp>
          <p:nvSpPr>
            <p:cNvPr id="279" name="Google Shape;279;p11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1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1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1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1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1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1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1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1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1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1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1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5" name="Google Shape;305;p11"/>
          <p:cNvGrpSpPr/>
          <p:nvPr/>
        </p:nvGrpSpPr>
        <p:grpSpPr>
          <a:xfrm rot="10800000">
            <a:off x="-845314" y="-1098903"/>
            <a:ext cx="10178327" cy="2024574"/>
            <a:chOff x="-845314" y="4304497"/>
            <a:chExt cx="10178327" cy="2024574"/>
          </a:xfrm>
        </p:grpSpPr>
        <p:sp>
          <p:nvSpPr>
            <p:cNvPr id="306" name="Google Shape;306;p11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1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1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1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1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1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1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1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1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1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1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1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1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1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1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2" name="Google Shape;332;p11"/>
          <p:cNvSpPr txBox="1"/>
          <p:nvPr>
            <p:ph hasCustomPrompt="1" type="title"/>
          </p:nvPr>
        </p:nvSpPr>
        <p:spPr>
          <a:xfrm>
            <a:off x="311700" y="1595875"/>
            <a:ext cx="8520600" cy="148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33" name="Google Shape;333;p11"/>
          <p:cNvSpPr txBox="1"/>
          <p:nvPr>
            <p:ph idx="1" type="body"/>
          </p:nvPr>
        </p:nvSpPr>
        <p:spPr>
          <a:xfrm>
            <a:off x="1656150" y="3007375"/>
            <a:ext cx="5831700" cy="5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algn="ctr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ctr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ctr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ctr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ctr"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ctr"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ctr"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ctr">
              <a:spcBef>
                <a:spcPts val="1600"/>
              </a:spcBef>
              <a:spcAft>
                <a:spcPts val="1600"/>
              </a:spcAft>
              <a:buSzPts val="2000"/>
              <a:buChar char="■"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">
    <p:bg>
      <p:bgPr>
        <a:solidFill>
          <a:schemeClr val="accent1"/>
        </a:solidFill>
      </p:bgPr>
    </p:bg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13"/>
          <p:cNvGrpSpPr/>
          <p:nvPr/>
        </p:nvGrpSpPr>
        <p:grpSpPr>
          <a:xfrm>
            <a:off x="-986857" y="-677253"/>
            <a:ext cx="11883853" cy="6655875"/>
            <a:chOff x="-910657" y="-677253"/>
            <a:chExt cx="11883853" cy="6655875"/>
          </a:xfrm>
        </p:grpSpPr>
        <p:grpSp>
          <p:nvGrpSpPr>
            <p:cNvPr id="337" name="Google Shape;337;p13"/>
            <p:cNvGrpSpPr/>
            <p:nvPr/>
          </p:nvGrpSpPr>
          <p:grpSpPr>
            <a:xfrm>
              <a:off x="-910657" y="-519390"/>
              <a:ext cx="6844138" cy="6498013"/>
              <a:chOff x="-1498057" y="-545690"/>
              <a:chExt cx="6844138" cy="6498013"/>
            </a:xfrm>
          </p:grpSpPr>
          <p:grpSp>
            <p:nvGrpSpPr>
              <p:cNvPr id="338" name="Google Shape;338;p13"/>
              <p:cNvGrpSpPr/>
              <p:nvPr/>
            </p:nvGrpSpPr>
            <p:grpSpPr>
              <a:xfrm>
                <a:off x="-1498057" y="-545690"/>
                <a:ext cx="6844138" cy="6498013"/>
                <a:chOff x="1046100" y="238125"/>
                <a:chExt cx="5491125" cy="5213425"/>
              </a:xfrm>
            </p:grpSpPr>
            <p:sp>
              <p:nvSpPr>
                <p:cNvPr id="339" name="Google Shape;339;p13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0" name="Google Shape;340;p13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1" name="Google Shape;341;p13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2" name="Google Shape;342;p13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3" name="Google Shape;343;p1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4" name="Google Shape;344;p13"/>
                <p:cNvSpPr/>
                <p:nvPr/>
              </p:nvSpPr>
              <p:spPr>
                <a:xfrm>
                  <a:off x="5479675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5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5" name="Google Shape;345;p13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6" name="Google Shape;346;p13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7" name="Google Shape;347;p13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8" name="Google Shape;348;p1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9" name="Google Shape;349;p13"/>
                <p:cNvSpPr/>
                <p:nvPr/>
              </p:nvSpPr>
              <p:spPr>
                <a:xfrm>
                  <a:off x="3405675" y="1764600"/>
                  <a:ext cx="633125" cy="634000"/>
                </a:xfrm>
                <a:custGeom>
                  <a:rect b="b" l="l" r="r" t="t"/>
                  <a:pathLst>
                    <a:path extrusionOk="0" h="25360" w="25325">
                      <a:moveTo>
                        <a:pt x="7126" y="3144"/>
                      </a:moveTo>
                      <a:lnTo>
                        <a:pt x="22216" y="18234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25325" y="18234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0" name="Google Shape;350;p13"/>
                <p:cNvSpPr/>
                <p:nvPr/>
              </p:nvSpPr>
              <p:spPr>
                <a:xfrm>
                  <a:off x="2989125" y="1210075"/>
                  <a:ext cx="2160475" cy="1327375"/>
                </a:xfrm>
                <a:custGeom>
                  <a:rect b="b" l="l" r="r" t="t"/>
                  <a:pathLst>
                    <a:path extrusionOk="0" h="53095" w="86419">
                      <a:moveTo>
                        <a:pt x="23788" y="3109"/>
                      </a:moveTo>
                      <a:lnTo>
                        <a:pt x="45969" y="25325"/>
                      </a:lnTo>
                      <a:lnTo>
                        <a:pt x="57461" y="13868"/>
                      </a:lnTo>
                      <a:lnTo>
                        <a:pt x="66997" y="23404"/>
                      </a:lnTo>
                      <a:lnTo>
                        <a:pt x="63015" y="27351"/>
                      </a:lnTo>
                      <a:lnTo>
                        <a:pt x="57461" y="21832"/>
                      </a:lnTo>
                      <a:lnTo>
                        <a:pt x="49986" y="29307"/>
                      </a:lnTo>
                      <a:lnTo>
                        <a:pt x="62631" y="41987"/>
                      </a:lnTo>
                      <a:lnTo>
                        <a:pt x="79293" y="25325"/>
                      </a:lnTo>
                      <a:lnTo>
                        <a:pt x="83275" y="29307"/>
                      </a:lnTo>
                      <a:lnTo>
                        <a:pt x="62631" y="49951"/>
                      </a:lnTo>
                      <a:lnTo>
                        <a:pt x="23788" y="11073"/>
                      </a:lnTo>
                      <a:lnTo>
                        <a:pt x="7126" y="27735"/>
                      </a:lnTo>
                      <a:lnTo>
                        <a:pt x="3144" y="23753"/>
                      </a:lnTo>
                      <a:lnTo>
                        <a:pt x="23788" y="3109"/>
                      </a:lnTo>
                      <a:close/>
                      <a:moveTo>
                        <a:pt x="23788" y="0"/>
                      </a:moveTo>
                      <a:lnTo>
                        <a:pt x="0" y="23753"/>
                      </a:lnTo>
                      <a:lnTo>
                        <a:pt x="7126" y="30879"/>
                      </a:lnTo>
                      <a:lnTo>
                        <a:pt x="23788" y="14217"/>
                      </a:lnTo>
                      <a:lnTo>
                        <a:pt x="62631" y="53095"/>
                      </a:lnTo>
                      <a:lnTo>
                        <a:pt x="86419" y="29307"/>
                      </a:lnTo>
                      <a:lnTo>
                        <a:pt x="79293" y="22181"/>
                      </a:lnTo>
                      <a:lnTo>
                        <a:pt x="62631" y="38843"/>
                      </a:lnTo>
                      <a:lnTo>
                        <a:pt x="53095" y="29307"/>
                      </a:lnTo>
                      <a:lnTo>
                        <a:pt x="57461" y="24941"/>
                      </a:lnTo>
                      <a:lnTo>
                        <a:pt x="62980" y="30495"/>
                      </a:lnTo>
                      <a:lnTo>
                        <a:pt x="70106" y="23369"/>
                      </a:lnTo>
                      <a:lnTo>
                        <a:pt x="57461" y="10724"/>
                      </a:lnTo>
                      <a:lnTo>
                        <a:pt x="45969" y="22181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1" name="Google Shape;351;p13"/>
                <p:cNvSpPr/>
                <p:nvPr/>
              </p:nvSpPr>
              <p:spPr>
                <a:xfrm>
                  <a:off x="2563825" y="1755850"/>
                  <a:ext cx="920450" cy="781600"/>
                </a:xfrm>
                <a:custGeom>
                  <a:rect b="b" l="l" r="r" t="t"/>
                  <a:pathLst>
                    <a:path extrusionOk="0" h="31264" w="36818">
                      <a:moveTo>
                        <a:pt x="7092" y="3110"/>
                      </a:moveTo>
                      <a:lnTo>
                        <a:pt x="24138" y="20156"/>
                      </a:lnTo>
                      <a:lnTo>
                        <a:pt x="29692" y="14602"/>
                      </a:lnTo>
                      <a:lnTo>
                        <a:pt x="33674" y="18584"/>
                      </a:lnTo>
                      <a:lnTo>
                        <a:pt x="24138" y="28120"/>
                      </a:lnTo>
                      <a:lnTo>
                        <a:pt x="3110" y="7127"/>
                      </a:lnTo>
                      <a:lnTo>
                        <a:pt x="7092" y="3110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24138" y="31264"/>
                      </a:lnTo>
                      <a:lnTo>
                        <a:pt x="36818" y="18584"/>
                      </a:lnTo>
                      <a:lnTo>
                        <a:pt x="29692" y="11458"/>
                      </a:lnTo>
                      <a:lnTo>
                        <a:pt x="24138" y="17012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2" name="Google Shape;352;p13"/>
                <p:cNvSpPr/>
                <p:nvPr/>
              </p:nvSpPr>
              <p:spPr>
                <a:xfrm>
                  <a:off x="2989125" y="2320000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23788" y="3144"/>
                      </a:moveTo>
                      <a:lnTo>
                        <a:pt x="38878" y="18234"/>
                      </a:lnTo>
                      <a:lnTo>
                        <a:pt x="34896" y="22216"/>
                      </a:lnTo>
                      <a:lnTo>
                        <a:pt x="23788" y="11108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23788" y="14252"/>
                      </a:lnTo>
                      <a:lnTo>
                        <a:pt x="34896" y="25360"/>
                      </a:lnTo>
                      <a:lnTo>
                        <a:pt x="41987" y="18234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3" name="Google Shape;353;p13"/>
                <p:cNvSpPr/>
                <p:nvPr/>
              </p:nvSpPr>
              <p:spPr>
                <a:xfrm>
                  <a:off x="3405675" y="25977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40450" y="3109"/>
                      </a:moveTo>
                      <a:lnTo>
                        <a:pt x="44432" y="7091"/>
                      </a:lnTo>
                      <a:lnTo>
                        <a:pt x="18234" y="33289"/>
                      </a:lnTo>
                      <a:lnTo>
                        <a:pt x="3144" y="18234"/>
                      </a:lnTo>
                      <a:lnTo>
                        <a:pt x="7126" y="14252"/>
                      </a:lnTo>
                      <a:lnTo>
                        <a:pt x="18234" y="25325"/>
                      </a:lnTo>
                      <a:lnTo>
                        <a:pt x="40450" y="3109"/>
                      </a:lnTo>
                      <a:close/>
                      <a:moveTo>
                        <a:pt x="40415" y="0"/>
                      </a:moveTo>
                      <a:lnTo>
                        <a:pt x="18234" y="22216"/>
                      </a:lnTo>
                      <a:lnTo>
                        <a:pt x="7126" y="11108"/>
                      </a:lnTo>
                      <a:lnTo>
                        <a:pt x="0" y="18234"/>
                      </a:lnTo>
                      <a:lnTo>
                        <a:pt x="18234" y="36433"/>
                      </a:lnTo>
                      <a:lnTo>
                        <a:pt x="47541" y="7126"/>
                      </a:lnTo>
                      <a:lnTo>
                        <a:pt x="4041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4" name="Google Shape;354;p13"/>
                <p:cNvSpPr/>
                <p:nvPr/>
              </p:nvSpPr>
              <p:spPr>
                <a:xfrm>
                  <a:off x="3127975" y="3153100"/>
                  <a:ext cx="494275" cy="494275"/>
                </a:xfrm>
                <a:custGeom>
                  <a:rect b="b" l="l" r="r" t="t"/>
                  <a:pathLst>
                    <a:path extrusionOk="0" h="19771" w="19771">
                      <a:moveTo>
                        <a:pt x="7126" y="3109"/>
                      </a:moveTo>
                      <a:lnTo>
                        <a:pt x="16662" y="12645"/>
                      </a:lnTo>
                      <a:lnTo>
                        <a:pt x="12680" y="16627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2680" y="19771"/>
                      </a:lnTo>
                      <a:lnTo>
                        <a:pt x="19771" y="12645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5" name="Google Shape;355;p13"/>
                <p:cNvSpPr/>
                <p:nvPr/>
              </p:nvSpPr>
              <p:spPr>
                <a:xfrm>
                  <a:off x="4654450" y="2458850"/>
                  <a:ext cx="772850" cy="771975"/>
                </a:xfrm>
                <a:custGeom>
                  <a:rect b="b" l="l" r="r" t="t"/>
                  <a:pathLst>
                    <a:path extrusionOk="0" h="30879" w="30914">
                      <a:moveTo>
                        <a:pt x="7126" y="3144"/>
                      </a:moveTo>
                      <a:lnTo>
                        <a:pt x="27770" y="23788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0914" y="2378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6" name="Google Shape;356;p13"/>
                <p:cNvSpPr/>
                <p:nvPr/>
              </p:nvSpPr>
              <p:spPr>
                <a:xfrm>
                  <a:off x="4238775" y="28754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18199" y="3109"/>
                      </a:moveTo>
                      <a:lnTo>
                        <a:pt x="44397" y="29307"/>
                      </a:lnTo>
                      <a:lnTo>
                        <a:pt x="40415" y="33289"/>
                      </a:lnTo>
                      <a:lnTo>
                        <a:pt x="29307" y="22181"/>
                      </a:lnTo>
                      <a:lnTo>
                        <a:pt x="18199" y="33289"/>
                      </a:lnTo>
                      <a:lnTo>
                        <a:pt x="14217" y="29307"/>
                      </a:lnTo>
                      <a:lnTo>
                        <a:pt x="25325" y="18199"/>
                      </a:lnTo>
                      <a:lnTo>
                        <a:pt x="18199" y="11108"/>
                      </a:lnTo>
                      <a:lnTo>
                        <a:pt x="7091" y="22181"/>
                      </a:lnTo>
                      <a:lnTo>
                        <a:pt x="3109" y="18199"/>
                      </a:lnTo>
                      <a:lnTo>
                        <a:pt x="18199" y="3109"/>
                      </a:lnTo>
                      <a:close/>
                      <a:moveTo>
                        <a:pt x="18199" y="0"/>
                      </a:moveTo>
                      <a:lnTo>
                        <a:pt x="0" y="18199"/>
                      </a:lnTo>
                      <a:lnTo>
                        <a:pt x="7126" y="25325"/>
                      </a:lnTo>
                      <a:lnTo>
                        <a:pt x="18199" y="14217"/>
                      </a:lnTo>
                      <a:lnTo>
                        <a:pt x="22181" y="18199"/>
                      </a:lnTo>
                      <a:lnTo>
                        <a:pt x="11108" y="29307"/>
                      </a:lnTo>
                      <a:lnTo>
                        <a:pt x="18199" y="36433"/>
                      </a:lnTo>
                      <a:lnTo>
                        <a:pt x="29307" y="25325"/>
                      </a:lnTo>
                      <a:lnTo>
                        <a:pt x="40415" y="36433"/>
                      </a:lnTo>
                      <a:lnTo>
                        <a:pt x="47541" y="29307"/>
                      </a:lnTo>
                      <a:lnTo>
                        <a:pt x="1819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13"/>
                <p:cNvSpPr/>
                <p:nvPr/>
              </p:nvSpPr>
              <p:spPr>
                <a:xfrm>
                  <a:off x="3961075" y="3429925"/>
                  <a:ext cx="1188525" cy="911700"/>
                </a:xfrm>
                <a:custGeom>
                  <a:rect b="b" l="l" r="r" t="t"/>
                  <a:pathLst>
                    <a:path extrusionOk="0" h="36468" w="47541">
                      <a:moveTo>
                        <a:pt x="7091" y="3179"/>
                      </a:moveTo>
                      <a:lnTo>
                        <a:pt x="29307" y="25360"/>
                      </a:lnTo>
                      <a:lnTo>
                        <a:pt x="40415" y="14287"/>
                      </a:lnTo>
                      <a:lnTo>
                        <a:pt x="44397" y="18269"/>
                      </a:lnTo>
                      <a:lnTo>
                        <a:pt x="29307" y="33324"/>
                      </a:lnTo>
                      <a:lnTo>
                        <a:pt x="3109" y="7126"/>
                      </a:lnTo>
                      <a:lnTo>
                        <a:pt x="7091" y="3179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29307" y="36468"/>
                      </a:lnTo>
                      <a:lnTo>
                        <a:pt x="47541" y="18234"/>
                      </a:lnTo>
                      <a:lnTo>
                        <a:pt x="40415" y="11108"/>
                      </a:lnTo>
                      <a:lnTo>
                        <a:pt x="29307" y="2221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8" name="Google Shape;358;p13"/>
                <p:cNvSpPr/>
                <p:nvPr/>
              </p:nvSpPr>
              <p:spPr>
                <a:xfrm>
                  <a:off x="2573425" y="3429925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00" y="3144"/>
                      </a:moveTo>
                      <a:lnTo>
                        <a:pt x="22182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00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9" name="Google Shape;359;p13"/>
                <p:cNvSpPr/>
                <p:nvPr/>
              </p:nvSpPr>
              <p:spPr>
                <a:xfrm>
                  <a:off x="3961075" y="2320000"/>
                  <a:ext cx="355425" cy="356300"/>
                </a:xfrm>
                <a:custGeom>
                  <a:rect b="b" l="l" r="r" t="t"/>
                  <a:pathLst>
                    <a:path extrusionOk="0" h="14252" w="14217">
                      <a:moveTo>
                        <a:pt x="7091" y="3144"/>
                      </a:moveTo>
                      <a:lnTo>
                        <a:pt x="11073" y="7126"/>
                      </a:lnTo>
                      <a:lnTo>
                        <a:pt x="7091" y="11108"/>
                      </a:lnTo>
                      <a:lnTo>
                        <a:pt x="3109" y="7126"/>
                      </a:lnTo>
                      <a:lnTo>
                        <a:pt x="7091" y="3144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7091" y="14252"/>
                      </a:lnTo>
                      <a:lnTo>
                        <a:pt x="14217" y="712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0" name="Google Shape;360;p13"/>
                <p:cNvSpPr/>
                <p:nvPr/>
              </p:nvSpPr>
              <p:spPr>
                <a:xfrm>
                  <a:off x="3544525" y="3568775"/>
                  <a:ext cx="356300" cy="356300"/>
                </a:xfrm>
                <a:custGeom>
                  <a:rect b="b" l="l" r="r" t="t"/>
                  <a:pathLst>
                    <a:path extrusionOk="0" h="14252" w="14252">
                      <a:moveTo>
                        <a:pt x="7126" y="3144"/>
                      </a:moveTo>
                      <a:lnTo>
                        <a:pt x="11073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52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1" name="Google Shape;361;p13"/>
                <p:cNvSpPr/>
                <p:nvPr/>
              </p:nvSpPr>
              <p:spPr>
                <a:xfrm>
                  <a:off x="3127975" y="3707625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7126" y="3144"/>
                      </a:moveTo>
                      <a:lnTo>
                        <a:pt x="23753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53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2" name="Google Shape;362;p1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3" name="Google Shape;363;p13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13"/>
                <p:cNvSpPr/>
                <p:nvPr/>
              </p:nvSpPr>
              <p:spPr>
                <a:xfrm>
                  <a:off x="2711425" y="3985325"/>
                  <a:ext cx="633125" cy="495150"/>
                </a:xfrm>
                <a:custGeom>
                  <a:rect b="b" l="l" r="r" t="t"/>
                  <a:pathLst>
                    <a:path extrusionOk="0" h="19806" w="25325">
                      <a:moveTo>
                        <a:pt x="12680" y="3144"/>
                      </a:moveTo>
                      <a:lnTo>
                        <a:pt x="22216" y="12680"/>
                      </a:lnTo>
                      <a:lnTo>
                        <a:pt x="18234" y="16662"/>
                      </a:lnTo>
                      <a:lnTo>
                        <a:pt x="12680" y="11108"/>
                      </a:lnTo>
                      <a:lnTo>
                        <a:pt x="7126" y="16662"/>
                      </a:lnTo>
                      <a:lnTo>
                        <a:pt x="3144" y="12680"/>
                      </a:lnTo>
                      <a:lnTo>
                        <a:pt x="12680" y="3144"/>
                      </a:lnTo>
                      <a:close/>
                      <a:moveTo>
                        <a:pt x="12680" y="0"/>
                      </a:moveTo>
                      <a:lnTo>
                        <a:pt x="0" y="12680"/>
                      </a:lnTo>
                      <a:lnTo>
                        <a:pt x="7126" y="19806"/>
                      </a:lnTo>
                      <a:lnTo>
                        <a:pt x="12680" y="14252"/>
                      </a:lnTo>
                      <a:lnTo>
                        <a:pt x="18234" y="19806"/>
                      </a:lnTo>
                      <a:lnTo>
                        <a:pt x="25325" y="12680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5" name="Google Shape;365;p13"/>
                <p:cNvSpPr/>
                <p:nvPr/>
              </p:nvSpPr>
              <p:spPr>
                <a:xfrm>
                  <a:off x="4654450" y="1224900"/>
                  <a:ext cx="772850" cy="622675"/>
                </a:xfrm>
                <a:custGeom>
                  <a:rect b="b" l="l" r="r" t="t"/>
                  <a:pathLst>
                    <a:path extrusionOk="0" h="24907" w="30914">
                      <a:moveTo>
                        <a:pt x="12331" y="3110"/>
                      </a:moveTo>
                      <a:lnTo>
                        <a:pt x="27735" y="17746"/>
                      </a:lnTo>
                      <a:lnTo>
                        <a:pt x="23788" y="21763"/>
                      </a:lnTo>
                      <a:lnTo>
                        <a:pt x="12331" y="10480"/>
                      </a:lnTo>
                      <a:lnTo>
                        <a:pt x="7091" y="15999"/>
                      </a:lnTo>
                      <a:lnTo>
                        <a:pt x="3144" y="12087"/>
                      </a:lnTo>
                      <a:lnTo>
                        <a:pt x="12331" y="3110"/>
                      </a:lnTo>
                      <a:close/>
                      <a:moveTo>
                        <a:pt x="12296" y="1"/>
                      </a:moveTo>
                      <a:lnTo>
                        <a:pt x="0" y="12052"/>
                      </a:lnTo>
                      <a:lnTo>
                        <a:pt x="7161" y="19213"/>
                      </a:lnTo>
                      <a:lnTo>
                        <a:pt x="12401" y="13659"/>
                      </a:lnTo>
                      <a:lnTo>
                        <a:pt x="23788" y="24907"/>
                      </a:lnTo>
                      <a:lnTo>
                        <a:pt x="30914" y="17676"/>
                      </a:lnTo>
                      <a:lnTo>
                        <a:pt x="1229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6" name="Google Shape;366;p13"/>
                <p:cNvSpPr/>
                <p:nvPr/>
              </p:nvSpPr>
              <p:spPr>
                <a:xfrm>
                  <a:off x="3127975" y="932375"/>
                  <a:ext cx="356300" cy="355425"/>
                </a:xfrm>
                <a:custGeom>
                  <a:rect b="b" l="l" r="r" t="t"/>
                  <a:pathLst>
                    <a:path extrusionOk="0" h="14217" w="14252">
                      <a:moveTo>
                        <a:pt x="7126" y="3109"/>
                      </a:moveTo>
                      <a:lnTo>
                        <a:pt x="11108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17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7" name="Google Shape;367;p13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8" name="Google Shape;368;p13"/>
                <p:cNvSpPr/>
                <p:nvPr/>
              </p:nvSpPr>
              <p:spPr>
                <a:xfrm>
                  <a:off x="1046100" y="17646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879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9" name="Google Shape;369;p13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0" name="Google Shape;370;p13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13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2" name="Google Shape;372;p13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3" name="Google Shape;373;p13"/>
                <p:cNvSpPr/>
                <p:nvPr/>
              </p:nvSpPr>
              <p:spPr>
                <a:xfrm>
                  <a:off x="2018025" y="2042300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35" y="3144"/>
                      </a:moveTo>
                      <a:lnTo>
                        <a:pt x="22217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35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4" name="Google Shape;374;p13"/>
                <p:cNvSpPr/>
                <p:nvPr/>
              </p:nvSpPr>
              <p:spPr>
                <a:xfrm>
                  <a:off x="2294875" y="2320000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18234" y="3144"/>
                      </a:moveTo>
                      <a:lnTo>
                        <a:pt x="27770" y="12680"/>
                      </a:lnTo>
                      <a:lnTo>
                        <a:pt x="23788" y="16662"/>
                      </a:lnTo>
                      <a:lnTo>
                        <a:pt x="18234" y="11108"/>
                      </a:lnTo>
                      <a:lnTo>
                        <a:pt x="7126" y="22216"/>
                      </a:lnTo>
                      <a:lnTo>
                        <a:pt x="3144" y="18234"/>
                      </a:lnTo>
                      <a:lnTo>
                        <a:pt x="18234" y="3144"/>
                      </a:lnTo>
                      <a:close/>
                      <a:moveTo>
                        <a:pt x="18234" y="0"/>
                      </a:moveTo>
                      <a:lnTo>
                        <a:pt x="0" y="18234"/>
                      </a:lnTo>
                      <a:lnTo>
                        <a:pt x="7126" y="25360"/>
                      </a:lnTo>
                      <a:lnTo>
                        <a:pt x="18234" y="14252"/>
                      </a:lnTo>
                      <a:lnTo>
                        <a:pt x="23788" y="19806"/>
                      </a:lnTo>
                      <a:lnTo>
                        <a:pt x="30914" y="12645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5" name="Google Shape;375;p13"/>
                <p:cNvSpPr/>
                <p:nvPr/>
              </p:nvSpPr>
              <p:spPr>
                <a:xfrm>
                  <a:off x="2017175" y="3014250"/>
                  <a:ext cx="624400" cy="763250"/>
                </a:xfrm>
                <a:custGeom>
                  <a:rect b="b" l="l" r="r" t="t"/>
                  <a:pathLst>
                    <a:path extrusionOk="0" h="30530" w="24976">
                      <a:moveTo>
                        <a:pt x="12680" y="3109"/>
                      </a:moveTo>
                      <a:lnTo>
                        <a:pt x="16662" y="7091"/>
                      </a:lnTo>
                      <a:lnTo>
                        <a:pt x="11108" y="12645"/>
                      </a:lnTo>
                      <a:lnTo>
                        <a:pt x="21867" y="23404"/>
                      </a:lnTo>
                      <a:lnTo>
                        <a:pt x="17885" y="27386"/>
                      </a:lnTo>
                      <a:lnTo>
                        <a:pt x="3144" y="12645"/>
                      </a:lnTo>
                      <a:lnTo>
                        <a:pt x="12680" y="3109"/>
                      </a:lnTo>
                      <a:close/>
                      <a:moveTo>
                        <a:pt x="12680" y="0"/>
                      </a:moveTo>
                      <a:lnTo>
                        <a:pt x="0" y="12645"/>
                      </a:lnTo>
                      <a:lnTo>
                        <a:pt x="17885" y="30530"/>
                      </a:lnTo>
                      <a:lnTo>
                        <a:pt x="24976" y="23404"/>
                      </a:lnTo>
                      <a:lnTo>
                        <a:pt x="14252" y="12680"/>
                      </a:lnTo>
                      <a:lnTo>
                        <a:pt x="19806" y="7126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6" name="Google Shape;376;p13"/>
                <p:cNvSpPr/>
                <p:nvPr/>
              </p:nvSpPr>
              <p:spPr>
                <a:xfrm>
                  <a:off x="2573425" y="2875400"/>
                  <a:ext cx="494300" cy="633125"/>
                </a:xfrm>
                <a:custGeom>
                  <a:rect b="b" l="l" r="r" t="t"/>
                  <a:pathLst>
                    <a:path extrusionOk="0" h="25325" w="19772">
                      <a:moveTo>
                        <a:pt x="7092" y="3144"/>
                      </a:moveTo>
                      <a:lnTo>
                        <a:pt x="16628" y="12680"/>
                      </a:lnTo>
                      <a:lnTo>
                        <a:pt x="7092" y="22181"/>
                      </a:lnTo>
                      <a:lnTo>
                        <a:pt x="3110" y="18199"/>
                      </a:lnTo>
                      <a:lnTo>
                        <a:pt x="8664" y="12680"/>
                      </a:lnTo>
                      <a:lnTo>
                        <a:pt x="3110" y="7126"/>
                      </a:lnTo>
                      <a:lnTo>
                        <a:pt x="7092" y="3144"/>
                      </a:lnTo>
                      <a:close/>
                      <a:moveTo>
                        <a:pt x="7092" y="0"/>
                      </a:moveTo>
                      <a:lnTo>
                        <a:pt x="1" y="7126"/>
                      </a:lnTo>
                      <a:lnTo>
                        <a:pt x="5520" y="12680"/>
                      </a:lnTo>
                      <a:lnTo>
                        <a:pt x="1" y="18199"/>
                      </a:lnTo>
                      <a:lnTo>
                        <a:pt x="7092" y="25325"/>
                      </a:lnTo>
                      <a:lnTo>
                        <a:pt x="19772" y="12645"/>
                      </a:lnTo>
                      <a:lnTo>
                        <a:pt x="709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7" name="Google Shape;377;p13"/>
                <p:cNvSpPr/>
                <p:nvPr/>
              </p:nvSpPr>
              <p:spPr>
                <a:xfrm>
                  <a:off x="2165625" y="3985325"/>
                  <a:ext cx="485550" cy="485550"/>
                </a:xfrm>
                <a:custGeom>
                  <a:rect b="b" l="l" r="r" t="t"/>
                  <a:pathLst>
                    <a:path extrusionOk="0" h="19422" w="19422">
                      <a:moveTo>
                        <a:pt x="12331" y="3144"/>
                      </a:moveTo>
                      <a:lnTo>
                        <a:pt x="16313" y="7126"/>
                      </a:lnTo>
                      <a:lnTo>
                        <a:pt x="7126" y="16278"/>
                      </a:lnTo>
                      <a:lnTo>
                        <a:pt x="3144" y="12296"/>
                      </a:lnTo>
                      <a:lnTo>
                        <a:pt x="12331" y="3144"/>
                      </a:lnTo>
                      <a:close/>
                      <a:moveTo>
                        <a:pt x="12296" y="0"/>
                      </a:moveTo>
                      <a:lnTo>
                        <a:pt x="0" y="12296"/>
                      </a:lnTo>
                      <a:lnTo>
                        <a:pt x="7126" y="19422"/>
                      </a:lnTo>
                      <a:lnTo>
                        <a:pt x="19422" y="7126"/>
                      </a:lnTo>
                      <a:lnTo>
                        <a:pt x="1229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8" name="Google Shape;378;p1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9" name="Google Shape;379;p13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0" name="Google Shape;380;p13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1" name="Google Shape;381;p13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2" name="Google Shape;382;p13"/>
                <p:cNvSpPr/>
                <p:nvPr/>
              </p:nvSpPr>
              <p:spPr>
                <a:xfrm>
                  <a:off x="4788925" y="377825"/>
                  <a:ext cx="776350" cy="771125"/>
                </a:xfrm>
                <a:custGeom>
                  <a:rect b="b" l="l" r="r" t="t"/>
                  <a:pathLst>
                    <a:path extrusionOk="0" h="30845" w="31054">
                      <a:moveTo>
                        <a:pt x="7650" y="3075"/>
                      </a:moveTo>
                      <a:lnTo>
                        <a:pt x="18793" y="14218"/>
                      </a:lnTo>
                      <a:lnTo>
                        <a:pt x="23928" y="9048"/>
                      </a:lnTo>
                      <a:lnTo>
                        <a:pt x="27875" y="12855"/>
                      </a:lnTo>
                      <a:lnTo>
                        <a:pt x="12750" y="27736"/>
                      </a:lnTo>
                      <a:lnTo>
                        <a:pt x="3109" y="18200"/>
                      </a:lnTo>
                      <a:lnTo>
                        <a:pt x="8454" y="12646"/>
                      </a:lnTo>
                      <a:lnTo>
                        <a:pt x="3319" y="7127"/>
                      </a:lnTo>
                      <a:lnTo>
                        <a:pt x="7650" y="3075"/>
                      </a:lnTo>
                      <a:close/>
                      <a:moveTo>
                        <a:pt x="7685" y="1"/>
                      </a:moveTo>
                      <a:lnTo>
                        <a:pt x="175" y="7022"/>
                      </a:lnTo>
                      <a:lnTo>
                        <a:pt x="5415" y="12611"/>
                      </a:lnTo>
                      <a:lnTo>
                        <a:pt x="0" y="18200"/>
                      </a:lnTo>
                      <a:lnTo>
                        <a:pt x="12750" y="30845"/>
                      </a:lnTo>
                      <a:lnTo>
                        <a:pt x="31054" y="12821"/>
                      </a:lnTo>
                      <a:lnTo>
                        <a:pt x="23928" y="5904"/>
                      </a:lnTo>
                      <a:lnTo>
                        <a:pt x="18793" y="11074"/>
                      </a:lnTo>
                      <a:lnTo>
                        <a:pt x="768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3" name="Google Shape;383;p13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4" name="Google Shape;384;p13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5" name="Google Shape;385;p13"/>
                <p:cNvSpPr/>
                <p:nvPr/>
              </p:nvSpPr>
              <p:spPr>
                <a:xfrm>
                  <a:off x="3812600" y="23812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6" name="Google Shape;386;p13"/>
                <p:cNvSpPr/>
                <p:nvPr/>
              </p:nvSpPr>
              <p:spPr>
                <a:xfrm>
                  <a:off x="3277300" y="509700"/>
                  <a:ext cx="1039200" cy="1055800"/>
                </a:xfrm>
                <a:custGeom>
                  <a:rect b="b" l="l" r="r" t="t"/>
                  <a:pathLst>
                    <a:path extrusionOk="0" h="42232" w="41568">
                      <a:moveTo>
                        <a:pt x="7091" y="3249"/>
                      </a:moveTo>
                      <a:lnTo>
                        <a:pt x="38459" y="35106"/>
                      </a:lnTo>
                      <a:lnTo>
                        <a:pt x="34442" y="39088"/>
                      </a:lnTo>
                      <a:lnTo>
                        <a:pt x="3039" y="7685"/>
                      </a:lnTo>
                      <a:lnTo>
                        <a:pt x="7091" y="3249"/>
                      </a:lnTo>
                      <a:close/>
                      <a:moveTo>
                        <a:pt x="7021" y="0"/>
                      </a:moveTo>
                      <a:lnTo>
                        <a:pt x="0" y="7755"/>
                      </a:lnTo>
                      <a:lnTo>
                        <a:pt x="34442" y="42232"/>
                      </a:lnTo>
                      <a:lnTo>
                        <a:pt x="41568" y="35141"/>
                      </a:lnTo>
                      <a:lnTo>
                        <a:pt x="702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7" name="Google Shape;387;p13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8" name="Google Shape;388;p1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9" name="Google Shape;389;p13"/>
                <p:cNvSpPr/>
                <p:nvPr/>
              </p:nvSpPr>
              <p:spPr>
                <a:xfrm>
                  <a:off x="5348700" y="2745275"/>
                  <a:ext cx="763250" cy="763250"/>
                </a:xfrm>
                <a:custGeom>
                  <a:rect b="b" l="l" r="r" t="t"/>
                  <a:pathLst>
                    <a:path extrusionOk="0" h="30530" w="30530">
                      <a:moveTo>
                        <a:pt x="23404" y="3144"/>
                      </a:moveTo>
                      <a:lnTo>
                        <a:pt x="27386" y="7126"/>
                      </a:lnTo>
                      <a:lnTo>
                        <a:pt x="7126" y="27386"/>
                      </a:lnTo>
                      <a:lnTo>
                        <a:pt x="3144" y="23404"/>
                      </a:lnTo>
                      <a:lnTo>
                        <a:pt x="23404" y="3144"/>
                      </a:lnTo>
                      <a:close/>
                      <a:moveTo>
                        <a:pt x="23404" y="0"/>
                      </a:moveTo>
                      <a:lnTo>
                        <a:pt x="0" y="23404"/>
                      </a:lnTo>
                      <a:lnTo>
                        <a:pt x="7126" y="30530"/>
                      </a:lnTo>
                      <a:lnTo>
                        <a:pt x="30530" y="7126"/>
                      </a:lnTo>
                      <a:lnTo>
                        <a:pt x="2340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0" name="Google Shape;390;p1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1" name="Google Shape;391;p13"/>
                <p:cNvSpPr/>
                <p:nvPr/>
              </p:nvSpPr>
              <p:spPr>
                <a:xfrm>
                  <a:off x="5209850" y="2191625"/>
                  <a:ext cx="634875" cy="762375"/>
                </a:xfrm>
                <a:custGeom>
                  <a:rect b="b" l="l" r="r" t="t"/>
                  <a:pathLst>
                    <a:path extrusionOk="0" h="30495" w="25395">
                      <a:moveTo>
                        <a:pt x="18234" y="3074"/>
                      </a:moveTo>
                      <a:lnTo>
                        <a:pt x="22146" y="6707"/>
                      </a:lnTo>
                      <a:lnTo>
                        <a:pt x="16662" y="12051"/>
                      </a:lnTo>
                      <a:lnTo>
                        <a:pt x="22216" y="17780"/>
                      </a:lnTo>
                      <a:lnTo>
                        <a:pt x="12680" y="27351"/>
                      </a:lnTo>
                      <a:lnTo>
                        <a:pt x="3144" y="17815"/>
                      </a:lnTo>
                      <a:lnTo>
                        <a:pt x="18234" y="3074"/>
                      </a:lnTo>
                      <a:close/>
                      <a:moveTo>
                        <a:pt x="18234" y="0"/>
                      </a:moveTo>
                      <a:lnTo>
                        <a:pt x="0" y="17815"/>
                      </a:lnTo>
                      <a:lnTo>
                        <a:pt x="12680" y="30495"/>
                      </a:lnTo>
                      <a:lnTo>
                        <a:pt x="25360" y="17850"/>
                      </a:lnTo>
                      <a:lnTo>
                        <a:pt x="19806" y="12121"/>
                      </a:lnTo>
                      <a:lnTo>
                        <a:pt x="25395" y="6707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2" name="Google Shape;392;p13"/>
                <p:cNvSpPr/>
                <p:nvPr/>
              </p:nvSpPr>
              <p:spPr>
                <a:xfrm>
                  <a:off x="5209850" y="1079950"/>
                  <a:ext cx="1049675" cy="772875"/>
                </a:xfrm>
                <a:custGeom>
                  <a:rect b="b" l="l" r="r" t="t"/>
                  <a:pathLst>
                    <a:path extrusionOk="0" h="30915" w="41987">
                      <a:moveTo>
                        <a:pt x="7126" y="3144"/>
                      </a:moveTo>
                      <a:lnTo>
                        <a:pt x="23788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3" name="Google Shape;393;p13"/>
                <p:cNvSpPr/>
                <p:nvPr/>
              </p:nvSpPr>
              <p:spPr>
                <a:xfrm>
                  <a:off x="507100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44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88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4" name="Google Shape;394;p13"/>
                <p:cNvSpPr/>
                <p:nvPr/>
              </p:nvSpPr>
              <p:spPr>
                <a:xfrm>
                  <a:off x="5765250" y="14869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091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53" y="0"/>
                      </a:moveTo>
                      <a:lnTo>
                        <a:pt x="0" y="23788"/>
                      </a:lnTo>
                      <a:lnTo>
                        <a:pt x="7091" y="30914"/>
                      </a:lnTo>
                      <a:lnTo>
                        <a:pt x="30879" y="7126"/>
                      </a:lnTo>
                      <a:lnTo>
                        <a:pt x="23753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5" name="Google Shape;395;p13"/>
                <p:cNvSpPr/>
                <p:nvPr/>
              </p:nvSpPr>
              <p:spPr>
                <a:xfrm>
                  <a:off x="547967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6" name="Google Shape;396;p13"/>
                <p:cNvSpPr/>
                <p:nvPr/>
              </p:nvSpPr>
              <p:spPr>
                <a:xfrm>
                  <a:off x="575562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7" name="Google Shape;397;p13"/>
                <p:cNvSpPr/>
                <p:nvPr/>
              </p:nvSpPr>
              <p:spPr>
                <a:xfrm>
                  <a:off x="575562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8" name="Google Shape;398;p13"/>
                <p:cNvSpPr/>
                <p:nvPr/>
              </p:nvSpPr>
              <p:spPr>
                <a:xfrm>
                  <a:off x="2433725" y="51582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9" name="Google Shape;399;p13"/>
                <p:cNvSpPr/>
                <p:nvPr/>
              </p:nvSpPr>
              <p:spPr>
                <a:xfrm>
                  <a:off x="4097300" y="51582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0" name="Google Shape;400;p13"/>
                <p:cNvSpPr/>
                <p:nvPr/>
              </p:nvSpPr>
              <p:spPr>
                <a:xfrm>
                  <a:off x="2294875" y="932375"/>
                  <a:ext cx="911700" cy="771975"/>
                </a:xfrm>
                <a:custGeom>
                  <a:rect b="b" l="l" r="r" t="t"/>
                  <a:pathLst>
                    <a:path extrusionOk="0" h="30879" w="36468">
                      <a:moveTo>
                        <a:pt x="7126" y="3144"/>
                      </a:moveTo>
                      <a:lnTo>
                        <a:pt x="23788" y="19771"/>
                      </a:lnTo>
                      <a:lnTo>
                        <a:pt x="29342" y="14217"/>
                      </a:lnTo>
                      <a:lnTo>
                        <a:pt x="33324" y="18199"/>
                      </a:lnTo>
                      <a:lnTo>
                        <a:pt x="23788" y="27735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6468" y="18199"/>
                      </a:lnTo>
                      <a:lnTo>
                        <a:pt x="29342" y="11108"/>
                      </a:lnTo>
                      <a:lnTo>
                        <a:pt x="23788" y="16627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1" name="Google Shape;401;p13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2" name="Google Shape;402;p13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3" name="Google Shape;403;p13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4" name="Google Shape;404;p13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5" name="Google Shape;405;p13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6" name="Google Shape;406;p13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7" name="Google Shape;407;p13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8" name="Google Shape;408;p1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09" name="Google Shape;409;p13"/>
              <p:cNvSpPr/>
              <p:nvPr/>
            </p:nvSpPr>
            <p:spPr>
              <a:xfrm>
                <a:off x="4558055" y="2054607"/>
                <a:ext cx="444092" cy="444092"/>
              </a:xfrm>
              <a:custGeom>
                <a:rect b="b" l="l" r="r" t="t"/>
                <a:pathLst>
                  <a:path extrusionOk="0" h="14252" w="14252">
                    <a:moveTo>
                      <a:pt x="7126" y="3144"/>
                    </a:moveTo>
                    <a:lnTo>
                      <a:pt x="11073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52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0" name="Google Shape;410;p13"/>
              <p:cNvSpPr/>
              <p:nvPr/>
            </p:nvSpPr>
            <p:spPr>
              <a:xfrm>
                <a:off x="4556970" y="3157713"/>
                <a:ext cx="628061" cy="629152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11" name="Google Shape;411;p13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3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3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3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3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3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3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3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3"/>
            <p:cNvSpPr/>
            <p:nvPr/>
          </p:nvSpPr>
          <p:spPr>
            <a:xfrm>
              <a:off x="7404160" y="1214440"/>
              <a:ext cx="1147249" cy="974186"/>
            </a:xfrm>
            <a:custGeom>
              <a:rect b="b" l="l" r="r" t="t"/>
              <a:pathLst>
                <a:path extrusionOk="0" h="31264" w="36818">
                  <a:moveTo>
                    <a:pt x="7092" y="3110"/>
                  </a:moveTo>
                  <a:lnTo>
                    <a:pt x="24138" y="20156"/>
                  </a:lnTo>
                  <a:lnTo>
                    <a:pt x="29692" y="14602"/>
                  </a:lnTo>
                  <a:lnTo>
                    <a:pt x="33674" y="18584"/>
                  </a:lnTo>
                  <a:lnTo>
                    <a:pt x="24138" y="28120"/>
                  </a:lnTo>
                  <a:lnTo>
                    <a:pt x="3110" y="7127"/>
                  </a:lnTo>
                  <a:lnTo>
                    <a:pt x="7092" y="3110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24138" y="31264"/>
                  </a:lnTo>
                  <a:lnTo>
                    <a:pt x="36818" y="18584"/>
                  </a:lnTo>
                  <a:lnTo>
                    <a:pt x="29692" y="11458"/>
                  </a:lnTo>
                  <a:lnTo>
                    <a:pt x="24138" y="17012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3"/>
            <p:cNvSpPr/>
            <p:nvPr/>
          </p:nvSpPr>
          <p:spPr>
            <a:xfrm>
              <a:off x="7934254" y="1917596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23788" y="3144"/>
                  </a:moveTo>
                  <a:lnTo>
                    <a:pt x="38878" y="18234"/>
                  </a:lnTo>
                  <a:lnTo>
                    <a:pt x="34896" y="22216"/>
                  </a:lnTo>
                  <a:lnTo>
                    <a:pt x="23788" y="11108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23788" y="14252"/>
                  </a:lnTo>
                  <a:lnTo>
                    <a:pt x="34896" y="25360"/>
                  </a:lnTo>
                  <a:lnTo>
                    <a:pt x="41987" y="18234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3"/>
            <p:cNvSpPr/>
            <p:nvPr/>
          </p:nvSpPr>
          <p:spPr>
            <a:xfrm>
              <a:off x="8453442" y="2263722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40450" y="3109"/>
                  </a:moveTo>
                  <a:lnTo>
                    <a:pt x="44432" y="7091"/>
                  </a:lnTo>
                  <a:lnTo>
                    <a:pt x="18234" y="33289"/>
                  </a:lnTo>
                  <a:lnTo>
                    <a:pt x="3144" y="18234"/>
                  </a:lnTo>
                  <a:lnTo>
                    <a:pt x="7126" y="14252"/>
                  </a:lnTo>
                  <a:lnTo>
                    <a:pt x="18234" y="25325"/>
                  </a:lnTo>
                  <a:lnTo>
                    <a:pt x="40450" y="3109"/>
                  </a:lnTo>
                  <a:close/>
                  <a:moveTo>
                    <a:pt x="40415" y="0"/>
                  </a:moveTo>
                  <a:lnTo>
                    <a:pt x="18234" y="22216"/>
                  </a:lnTo>
                  <a:lnTo>
                    <a:pt x="7126" y="11108"/>
                  </a:lnTo>
                  <a:lnTo>
                    <a:pt x="0" y="18234"/>
                  </a:lnTo>
                  <a:lnTo>
                    <a:pt x="18234" y="36433"/>
                  </a:lnTo>
                  <a:lnTo>
                    <a:pt x="47541" y="7126"/>
                  </a:lnTo>
                  <a:lnTo>
                    <a:pt x="4041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3"/>
            <p:cNvSpPr/>
            <p:nvPr/>
          </p:nvSpPr>
          <p:spPr>
            <a:xfrm>
              <a:off x="8107317" y="2955972"/>
              <a:ext cx="616064" cy="616064"/>
            </a:xfrm>
            <a:custGeom>
              <a:rect b="b" l="l" r="r" t="t"/>
              <a:pathLst>
                <a:path extrusionOk="0" h="19771" w="19771">
                  <a:moveTo>
                    <a:pt x="7126" y="3109"/>
                  </a:moveTo>
                  <a:lnTo>
                    <a:pt x="16662" y="12645"/>
                  </a:lnTo>
                  <a:lnTo>
                    <a:pt x="12680" y="16627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2680" y="19771"/>
                  </a:lnTo>
                  <a:lnTo>
                    <a:pt x="19771" y="12645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3"/>
            <p:cNvSpPr/>
            <p:nvPr/>
          </p:nvSpPr>
          <p:spPr>
            <a:xfrm>
              <a:off x="9491818" y="2609847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18199" y="3109"/>
                  </a:moveTo>
                  <a:lnTo>
                    <a:pt x="44397" y="29307"/>
                  </a:lnTo>
                  <a:lnTo>
                    <a:pt x="40415" y="33289"/>
                  </a:lnTo>
                  <a:lnTo>
                    <a:pt x="29307" y="22181"/>
                  </a:lnTo>
                  <a:lnTo>
                    <a:pt x="18199" y="33289"/>
                  </a:lnTo>
                  <a:lnTo>
                    <a:pt x="14217" y="29307"/>
                  </a:lnTo>
                  <a:lnTo>
                    <a:pt x="25325" y="18199"/>
                  </a:lnTo>
                  <a:lnTo>
                    <a:pt x="18199" y="11108"/>
                  </a:lnTo>
                  <a:lnTo>
                    <a:pt x="7091" y="22181"/>
                  </a:lnTo>
                  <a:lnTo>
                    <a:pt x="3109" y="18199"/>
                  </a:lnTo>
                  <a:lnTo>
                    <a:pt x="18199" y="3109"/>
                  </a:lnTo>
                  <a:close/>
                  <a:moveTo>
                    <a:pt x="18199" y="0"/>
                  </a:moveTo>
                  <a:lnTo>
                    <a:pt x="0" y="18199"/>
                  </a:lnTo>
                  <a:lnTo>
                    <a:pt x="7126" y="25325"/>
                  </a:lnTo>
                  <a:lnTo>
                    <a:pt x="18199" y="14217"/>
                  </a:lnTo>
                  <a:lnTo>
                    <a:pt x="22181" y="18199"/>
                  </a:lnTo>
                  <a:lnTo>
                    <a:pt x="11108" y="29307"/>
                  </a:lnTo>
                  <a:lnTo>
                    <a:pt x="18199" y="36433"/>
                  </a:lnTo>
                  <a:lnTo>
                    <a:pt x="29307" y="25325"/>
                  </a:lnTo>
                  <a:lnTo>
                    <a:pt x="40415" y="36433"/>
                  </a:lnTo>
                  <a:lnTo>
                    <a:pt x="47541" y="29307"/>
                  </a:lnTo>
                  <a:lnTo>
                    <a:pt x="1819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3"/>
            <p:cNvSpPr/>
            <p:nvPr/>
          </p:nvSpPr>
          <p:spPr>
            <a:xfrm>
              <a:off x="9145692" y="3301007"/>
              <a:ext cx="1481378" cy="1136343"/>
            </a:xfrm>
            <a:custGeom>
              <a:rect b="b" l="l" r="r" t="t"/>
              <a:pathLst>
                <a:path extrusionOk="0" h="36468" w="47541">
                  <a:moveTo>
                    <a:pt x="7091" y="3179"/>
                  </a:moveTo>
                  <a:lnTo>
                    <a:pt x="29307" y="25360"/>
                  </a:lnTo>
                  <a:lnTo>
                    <a:pt x="40415" y="14287"/>
                  </a:lnTo>
                  <a:lnTo>
                    <a:pt x="44397" y="18269"/>
                  </a:lnTo>
                  <a:lnTo>
                    <a:pt x="29307" y="33324"/>
                  </a:lnTo>
                  <a:lnTo>
                    <a:pt x="3109" y="7126"/>
                  </a:lnTo>
                  <a:lnTo>
                    <a:pt x="7091" y="3179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29307" y="36468"/>
                  </a:lnTo>
                  <a:lnTo>
                    <a:pt x="47541" y="18234"/>
                  </a:lnTo>
                  <a:lnTo>
                    <a:pt x="40415" y="11108"/>
                  </a:lnTo>
                  <a:lnTo>
                    <a:pt x="29307" y="2221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3"/>
            <p:cNvSpPr/>
            <p:nvPr/>
          </p:nvSpPr>
          <p:spPr>
            <a:xfrm>
              <a:off x="7416126" y="3301007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00" y="3144"/>
                  </a:moveTo>
                  <a:lnTo>
                    <a:pt x="22182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00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3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3"/>
            <p:cNvSpPr/>
            <p:nvPr/>
          </p:nvSpPr>
          <p:spPr>
            <a:xfrm>
              <a:off x="8626505" y="34740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3"/>
            <p:cNvSpPr/>
            <p:nvPr/>
          </p:nvSpPr>
          <p:spPr>
            <a:xfrm>
              <a:off x="8107317" y="3647132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7126" y="3144"/>
                  </a:moveTo>
                  <a:lnTo>
                    <a:pt x="23753" y="19806"/>
                  </a:lnTo>
                  <a:lnTo>
                    <a:pt x="34861" y="8698"/>
                  </a:lnTo>
                  <a:lnTo>
                    <a:pt x="38843" y="12680"/>
                  </a:lnTo>
                  <a:lnTo>
                    <a:pt x="23753" y="27770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914"/>
                  </a:lnTo>
                  <a:lnTo>
                    <a:pt x="41987" y="12680"/>
                  </a:lnTo>
                  <a:lnTo>
                    <a:pt x="34861" y="5554"/>
                  </a:lnTo>
                  <a:lnTo>
                    <a:pt x="23788" y="16662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3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3"/>
            <p:cNvSpPr/>
            <p:nvPr/>
          </p:nvSpPr>
          <p:spPr>
            <a:xfrm>
              <a:off x="7588129" y="3993257"/>
              <a:ext cx="789127" cy="617155"/>
            </a:xfrm>
            <a:custGeom>
              <a:rect b="b" l="l" r="r" t="t"/>
              <a:pathLst>
                <a:path extrusionOk="0" h="19806" w="25325">
                  <a:moveTo>
                    <a:pt x="12680" y="3144"/>
                  </a:moveTo>
                  <a:lnTo>
                    <a:pt x="22216" y="12680"/>
                  </a:lnTo>
                  <a:lnTo>
                    <a:pt x="18234" y="16662"/>
                  </a:lnTo>
                  <a:lnTo>
                    <a:pt x="12680" y="11108"/>
                  </a:lnTo>
                  <a:lnTo>
                    <a:pt x="7126" y="16662"/>
                  </a:lnTo>
                  <a:lnTo>
                    <a:pt x="3144" y="12680"/>
                  </a:lnTo>
                  <a:lnTo>
                    <a:pt x="12680" y="3144"/>
                  </a:lnTo>
                  <a:close/>
                  <a:moveTo>
                    <a:pt x="12680" y="0"/>
                  </a:moveTo>
                  <a:lnTo>
                    <a:pt x="0" y="12680"/>
                  </a:lnTo>
                  <a:lnTo>
                    <a:pt x="7126" y="19806"/>
                  </a:lnTo>
                  <a:lnTo>
                    <a:pt x="12680" y="14252"/>
                  </a:lnTo>
                  <a:lnTo>
                    <a:pt x="18234" y="19806"/>
                  </a:lnTo>
                  <a:lnTo>
                    <a:pt x="25325" y="12680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3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3"/>
            <p:cNvSpPr/>
            <p:nvPr/>
          </p:nvSpPr>
          <p:spPr>
            <a:xfrm>
              <a:off x="6031624" y="2447659"/>
              <a:ext cx="951346" cy="951315"/>
            </a:xfrm>
            <a:custGeom>
              <a:rect b="b" l="l" r="r" t="t"/>
              <a:pathLst>
                <a:path extrusionOk="0" h="30530" w="30531">
                  <a:moveTo>
                    <a:pt x="23405" y="3144"/>
                  </a:moveTo>
                  <a:lnTo>
                    <a:pt x="27387" y="7126"/>
                  </a:lnTo>
                  <a:lnTo>
                    <a:pt x="7127" y="27386"/>
                  </a:lnTo>
                  <a:lnTo>
                    <a:pt x="3145" y="23404"/>
                  </a:lnTo>
                  <a:lnTo>
                    <a:pt x="23405" y="3144"/>
                  </a:lnTo>
                  <a:close/>
                  <a:moveTo>
                    <a:pt x="23405" y="0"/>
                  </a:moveTo>
                  <a:lnTo>
                    <a:pt x="1" y="23404"/>
                  </a:lnTo>
                  <a:lnTo>
                    <a:pt x="7127" y="30530"/>
                  </a:lnTo>
                  <a:lnTo>
                    <a:pt x="30531" y="7126"/>
                  </a:lnTo>
                  <a:lnTo>
                    <a:pt x="2340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3"/>
            <p:cNvSpPr/>
            <p:nvPr/>
          </p:nvSpPr>
          <p:spPr>
            <a:xfrm>
              <a:off x="5512468" y="1225346"/>
              <a:ext cx="962190" cy="963280"/>
            </a:xfrm>
            <a:custGeom>
              <a:rect b="b" l="l" r="r" t="t"/>
              <a:pathLst>
                <a:path extrusionOk="0" h="30914" w="30879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879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3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3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3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3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3"/>
            <p:cNvSpPr/>
            <p:nvPr/>
          </p:nvSpPr>
          <p:spPr>
            <a:xfrm>
              <a:off x="6723875" y="1571471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35" y="3144"/>
                  </a:moveTo>
                  <a:lnTo>
                    <a:pt x="22217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35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3"/>
            <p:cNvSpPr/>
            <p:nvPr/>
          </p:nvSpPr>
          <p:spPr>
            <a:xfrm>
              <a:off x="7068941" y="1917596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18234" y="3144"/>
                  </a:moveTo>
                  <a:lnTo>
                    <a:pt x="27770" y="12680"/>
                  </a:lnTo>
                  <a:lnTo>
                    <a:pt x="23788" y="16662"/>
                  </a:lnTo>
                  <a:lnTo>
                    <a:pt x="18234" y="11108"/>
                  </a:lnTo>
                  <a:lnTo>
                    <a:pt x="7126" y="22216"/>
                  </a:lnTo>
                  <a:lnTo>
                    <a:pt x="3144" y="18234"/>
                  </a:lnTo>
                  <a:lnTo>
                    <a:pt x="18234" y="3144"/>
                  </a:lnTo>
                  <a:close/>
                  <a:moveTo>
                    <a:pt x="18234" y="0"/>
                  </a:moveTo>
                  <a:lnTo>
                    <a:pt x="0" y="18234"/>
                  </a:lnTo>
                  <a:lnTo>
                    <a:pt x="7126" y="25360"/>
                  </a:lnTo>
                  <a:lnTo>
                    <a:pt x="18234" y="14252"/>
                  </a:lnTo>
                  <a:lnTo>
                    <a:pt x="23788" y="19806"/>
                  </a:lnTo>
                  <a:lnTo>
                    <a:pt x="30914" y="12645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3"/>
            <p:cNvSpPr/>
            <p:nvPr/>
          </p:nvSpPr>
          <p:spPr>
            <a:xfrm>
              <a:off x="6722816" y="2782910"/>
              <a:ext cx="778252" cy="951315"/>
            </a:xfrm>
            <a:custGeom>
              <a:rect b="b" l="l" r="r" t="t"/>
              <a:pathLst>
                <a:path extrusionOk="0" h="30530" w="24976">
                  <a:moveTo>
                    <a:pt x="12680" y="3109"/>
                  </a:moveTo>
                  <a:lnTo>
                    <a:pt x="16662" y="7091"/>
                  </a:lnTo>
                  <a:lnTo>
                    <a:pt x="11108" y="12645"/>
                  </a:lnTo>
                  <a:lnTo>
                    <a:pt x="21867" y="23404"/>
                  </a:lnTo>
                  <a:lnTo>
                    <a:pt x="17885" y="27386"/>
                  </a:lnTo>
                  <a:lnTo>
                    <a:pt x="3144" y="12645"/>
                  </a:lnTo>
                  <a:lnTo>
                    <a:pt x="12680" y="3109"/>
                  </a:lnTo>
                  <a:close/>
                  <a:moveTo>
                    <a:pt x="12680" y="0"/>
                  </a:moveTo>
                  <a:lnTo>
                    <a:pt x="0" y="12645"/>
                  </a:lnTo>
                  <a:lnTo>
                    <a:pt x="17885" y="30530"/>
                  </a:lnTo>
                  <a:lnTo>
                    <a:pt x="24976" y="23404"/>
                  </a:lnTo>
                  <a:lnTo>
                    <a:pt x="14252" y="12680"/>
                  </a:lnTo>
                  <a:lnTo>
                    <a:pt x="19806" y="7126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3"/>
            <p:cNvSpPr/>
            <p:nvPr/>
          </p:nvSpPr>
          <p:spPr>
            <a:xfrm>
              <a:off x="7416126" y="2609847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3"/>
            <p:cNvSpPr/>
            <p:nvPr/>
          </p:nvSpPr>
          <p:spPr>
            <a:xfrm>
              <a:off x="6907844" y="3993257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3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3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3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3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3"/>
            <p:cNvSpPr/>
            <p:nvPr/>
          </p:nvSpPr>
          <p:spPr>
            <a:xfrm>
              <a:off x="8960633" y="-677253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3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3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3"/>
            <p:cNvSpPr/>
            <p:nvPr/>
          </p:nvSpPr>
          <p:spPr>
            <a:xfrm>
              <a:off x="7248528" y="-4352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3"/>
            <p:cNvSpPr/>
            <p:nvPr/>
          </p:nvSpPr>
          <p:spPr>
            <a:xfrm>
              <a:off x="9315483" y="-331127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13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3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3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3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3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3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3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3"/>
            <p:cNvSpPr/>
            <p:nvPr/>
          </p:nvSpPr>
          <p:spPr>
            <a:xfrm>
              <a:off x="5708369" y="4511332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3"/>
            <p:cNvSpPr/>
            <p:nvPr/>
          </p:nvSpPr>
          <p:spPr>
            <a:xfrm>
              <a:off x="5343755" y="43393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3"/>
            <p:cNvSpPr/>
            <p:nvPr/>
          </p:nvSpPr>
          <p:spPr>
            <a:xfrm>
              <a:off x="5500476" y="2442772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3"/>
            <p:cNvSpPr/>
            <p:nvPr/>
          </p:nvSpPr>
          <p:spPr>
            <a:xfrm>
              <a:off x="5771517" y="3231894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3"/>
            <p:cNvSpPr/>
            <p:nvPr/>
          </p:nvSpPr>
          <p:spPr>
            <a:xfrm>
              <a:off x="5685528" y="-677241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8" name="Google Shape;468;p13"/>
          <p:cNvSpPr/>
          <p:nvPr/>
        </p:nvSpPr>
        <p:spPr>
          <a:xfrm>
            <a:off x="-85450" y="-319950"/>
            <a:ext cx="7015800" cy="5684700"/>
          </a:xfrm>
          <a:prstGeom prst="rect">
            <a:avLst/>
          </a:prstGeom>
          <a:solidFill>
            <a:schemeClr val="dk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13"/>
          <p:cNvSpPr txBox="1"/>
          <p:nvPr>
            <p:ph type="title"/>
          </p:nvPr>
        </p:nvSpPr>
        <p:spPr>
          <a:xfrm>
            <a:off x="1932250" y="658852"/>
            <a:ext cx="3716400" cy="43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0" name="Google Shape;470;p13"/>
          <p:cNvSpPr txBox="1"/>
          <p:nvPr>
            <p:ph idx="1" type="subTitle"/>
          </p:nvPr>
        </p:nvSpPr>
        <p:spPr>
          <a:xfrm>
            <a:off x="1932250" y="960424"/>
            <a:ext cx="3716400" cy="4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1" name="Google Shape;471;p13"/>
          <p:cNvSpPr txBox="1"/>
          <p:nvPr>
            <p:ph hasCustomPrompt="1" idx="2" type="title"/>
          </p:nvPr>
        </p:nvSpPr>
        <p:spPr>
          <a:xfrm>
            <a:off x="523775" y="594028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72" name="Google Shape;472;p13"/>
          <p:cNvSpPr txBox="1"/>
          <p:nvPr>
            <p:ph idx="3" type="title"/>
          </p:nvPr>
        </p:nvSpPr>
        <p:spPr>
          <a:xfrm>
            <a:off x="1932250" y="1701077"/>
            <a:ext cx="3716400" cy="43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3" name="Google Shape;473;p13"/>
          <p:cNvSpPr txBox="1"/>
          <p:nvPr>
            <p:ph idx="4" type="subTitle"/>
          </p:nvPr>
        </p:nvSpPr>
        <p:spPr>
          <a:xfrm>
            <a:off x="1932250" y="2002649"/>
            <a:ext cx="3716400" cy="4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4" name="Google Shape;474;p13"/>
          <p:cNvSpPr txBox="1"/>
          <p:nvPr>
            <p:ph hasCustomPrompt="1" idx="5" type="title"/>
          </p:nvPr>
        </p:nvSpPr>
        <p:spPr>
          <a:xfrm>
            <a:off x="523775" y="1636253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75" name="Google Shape;475;p13"/>
          <p:cNvSpPr txBox="1"/>
          <p:nvPr>
            <p:ph idx="6" type="title"/>
          </p:nvPr>
        </p:nvSpPr>
        <p:spPr>
          <a:xfrm>
            <a:off x="1932250" y="2743302"/>
            <a:ext cx="3716400" cy="43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6" name="Google Shape;476;p13"/>
          <p:cNvSpPr txBox="1"/>
          <p:nvPr>
            <p:ph idx="7" type="subTitle"/>
          </p:nvPr>
        </p:nvSpPr>
        <p:spPr>
          <a:xfrm>
            <a:off x="1932250" y="3044874"/>
            <a:ext cx="3716400" cy="4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7" name="Google Shape;477;p13"/>
          <p:cNvSpPr txBox="1"/>
          <p:nvPr>
            <p:ph hasCustomPrompt="1" idx="8" type="title"/>
          </p:nvPr>
        </p:nvSpPr>
        <p:spPr>
          <a:xfrm>
            <a:off x="523775" y="2678478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478" name="Google Shape;478;p13"/>
          <p:cNvSpPr txBox="1"/>
          <p:nvPr>
            <p:ph idx="9" type="title"/>
          </p:nvPr>
        </p:nvSpPr>
        <p:spPr>
          <a:xfrm>
            <a:off x="1932250" y="3785527"/>
            <a:ext cx="3716400" cy="43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9" name="Google Shape;479;p13"/>
          <p:cNvSpPr txBox="1"/>
          <p:nvPr>
            <p:ph idx="13" type="subTitle"/>
          </p:nvPr>
        </p:nvSpPr>
        <p:spPr>
          <a:xfrm>
            <a:off x="1932250" y="4087099"/>
            <a:ext cx="3716400" cy="4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0" name="Google Shape;480;p13"/>
          <p:cNvSpPr txBox="1"/>
          <p:nvPr>
            <p:ph hasCustomPrompt="1" idx="14" type="title"/>
          </p:nvPr>
        </p:nvSpPr>
        <p:spPr>
          <a:xfrm>
            <a:off x="523775" y="3720703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TITLE_ONLY_1">
    <p:bg>
      <p:bgPr>
        <a:solidFill>
          <a:schemeClr val="accent1"/>
        </a:solidFill>
      </p:bgPr>
    </p:bg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oogle Shape;482;p14"/>
          <p:cNvGrpSpPr/>
          <p:nvPr/>
        </p:nvGrpSpPr>
        <p:grpSpPr>
          <a:xfrm rot="-2700000">
            <a:off x="6740363" y="-1100897"/>
            <a:ext cx="4088184" cy="2704787"/>
            <a:chOff x="6538847" y="-343124"/>
            <a:chExt cx="4088223" cy="2704813"/>
          </a:xfrm>
        </p:grpSpPr>
        <p:sp>
          <p:nvSpPr>
            <p:cNvPr id="483" name="Google Shape;483;p14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4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4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4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4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4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4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4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1" name="Google Shape;491;p14"/>
          <p:cNvGrpSpPr/>
          <p:nvPr/>
        </p:nvGrpSpPr>
        <p:grpSpPr>
          <a:xfrm rot="-2700000">
            <a:off x="-939373" y="-1100897"/>
            <a:ext cx="4088184" cy="2704787"/>
            <a:chOff x="6538847" y="-343124"/>
            <a:chExt cx="4088223" cy="2704813"/>
          </a:xfrm>
        </p:grpSpPr>
        <p:sp>
          <p:nvSpPr>
            <p:cNvPr id="492" name="Google Shape;492;p14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4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4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4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4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4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4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4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0" name="Google Shape;500;p14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501" name="Google Shape;501;p14"/>
          <p:cNvSpPr txBox="1"/>
          <p:nvPr>
            <p:ph idx="2" type="title"/>
          </p:nvPr>
        </p:nvSpPr>
        <p:spPr>
          <a:xfrm>
            <a:off x="947284" y="3001472"/>
            <a:ext cx="2178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2" name="Google Shape;502;p14"/>
          <p:cNvSpPr txBox="1"/>
          <p:nvPr>
            <p:ph idx="1" type="subTitle"/>
          </p:nvPr>
        </p:nvSpPr>
        <p:spPr>
          <a:xfrm>
            <a:off x="947284" y="3656925"/>
            <a:ext cx="2178900" cy="9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3" name="Google Shape;503;p14"/>
          <p:cNvSpPr txBox="1"/>
          <p:nvPr>
            <p:ph idx="3" type="title"/>
          </p:nvPr>
        </p:nvSpPr>
        <p:spPr>
          <a:xfrm>
            <a:off x="3482550" y="3001472"/>
            <a:ext cx="2178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4" name="Google Shape;504;p14"/>
          <p:cNvSpPr txBox="1"/>
          <p:nvPr>
            <p:ph idx="4" type="subTitle"/>
          </p:nvPr>
        </p:nvSpPr>
        <p:spPr>
          <a:xfrm>
            <a:off x="3482550" y="3656925"/>
            <a:ext cx="2178900" cy="9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5" name="Google Shape;505;p14"/>
          <p:cNvSpPr txBox="1"/>
          <p:nvPr>
            <p:ph idx="5" type="title"/>
          </p:nvPr>
        </p:nvSpPr>
        <p:spPr>
          <a:xfrm>
            <a:off x="6017816" y="3001472"/>
            <a:ext cx="2178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6" name="Google Shape;506;p14"/>
          <p:cNvSpPr txBox="1"/>
          <p:nvPr>
            <p:ph idx="6" type="subTitle"/>
          </p:nvPr>
        </p:nvSpPr>
        <p:spPr>
          <a:xfrm>
            <a:off x="6017816" y="3656925"/>
            <a:ext cx="2178900" cy="9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ONE_COLUMN_TEXT_1"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5"/>
          <p:cNvSpPr txBox="1"/>
          <p:nvPr>
            <p:ph idx="1" type="body"/>
          </p:nvPr>
        </p:nvSpPr>
        <p:spPr>
          <a:xfrm>
            <a:off x="1146750" y="2461050"/>
            <a:ext cx="2777100" cy="14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509" name="Google Shape;509;p15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10" name="Google Shape;510;p15"/>
          <p:cNvSpPr txBox="1"/>
          <p:nvPr>
            <p:ph idx="2" type="title"/>
          </p:nvPr>
        </p:nvSpPr>
        <p:spPr>
          <a:xfrm>
            <a:off x="1146750" y="1812150"/>
            <a:ext cx="27771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511" name="Google Shape;511;p15"/>
          <p:cNvGrpSpPr/>
          <p:nvPr/>
        </p:nvGrpSpPr>
        <p:grpSpPr>
          <a:xfrm>
            <a:off x="-845314" y="4304497"/>
            <a:ext cx="10178327" cy="2024574"/>
            <a:chOff x="-845314" y="4304497"/>
            <a:chExt cx="10178327" cy="2024574"/>
          </a:xfrm>
        </p:grpSpPr>
        <p:sp>
          <p:nvSpPr>
            <p:cNvPr id="512" name="Google Shape;512;p15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5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5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5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15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5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15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15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15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5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15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5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5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5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5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5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5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5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5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15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15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15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5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5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5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15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_1">
    <p:bg>
      <p:bgPr>
        <a:solidFill>
          <a:schemeClr val="accent1"/>
        </a:solidFill>
      </p:bgPr>
    </p:bg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6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CAPTION_ONLY_1">
    <p:bg>
      <p:bgPr>
        <a:solidFill>
          <a:schemeClr val="accent1"/>
        </a:solidFill>
      </p:bgPr>
    </p:bg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17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542" name="Google Shape;542;p17"/>
          <p:cNvSpPr txBox="1"/>
          <p:nvPr>
            <p:ph idx="2" type="title"/>
          </p:nvPr>
        </p:nvSpPr>
        <p:spPr>
          <a:xfrm>
            <a:off x="5005675" y="1937400"/>
            <a:ext cx="2976600" cy="4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3" name="Google Shape;543;p17"/>
          <p:cNvSpPr txBox="1"/>
          <p:nvPr>
            <p:ph idx="1" type="subTitle"/>
          </p:nvPr>
        </p:nvSpPr>
        <p:spPr>
          <a:xfrm>
            <a:off x="5005675" y="2256525"/>
            <a:ext cx="29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44" name="Google Shape;544;p17"/>
          <p:cNvSpPr txBox="1"/>
          <p:nvPr>
            <p:ph idx="3" type="title"/>
          </p:nvPr>
        </p:nvSpPr>
        <p:spPr>
          <a:xfrm>
            <a:off x="5005675" y="3399100"/>
            <a:ext cx="2976600" cy="4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5" name="Google Shape;545;p17"/>
          <p:cNvSpPr txBox="1"/>
          <p:nvPr>
            <p:ph idx="4" type="subTitle"/>
          </p:nvPr>
        </p:nvSpPr>
        <p:spPr>
          <a:xfrm>
            <a:off x="5005675" y="3718225"/>
            <a:ext cx="29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546" name="Google Shape;546;p17"/>
          <p:cNvGrpSpPr/>
          <p:nvPr/>
        </p:nvGrpSpPr>
        <p:grpSpPr>
          <a:xfrm>
            <a:off x="6538847" y="-343124"/>
            <a:ext cx="4088223" cy="2704813"/>
            <a:chOff x="6538847" y="-343124"/>
            <a:chExt cx="4088223" cy="2704813"/>
          </a:xfrm>
        </p:grpSpPr>
        <p:sp>
          <p:nvSpPr>
            <p:cNvPr id="547" name="Google Shape;547;p17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7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7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7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17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7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7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7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ONE_COLUMN_TEXT_1_1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8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557" name="Google Shape;557;p18"/>
          <p:cNvGrpSpPr/>
          <p:nvPr/>
        </p:nvGrpSpPr>
        <p:grpSpPr>
          <a:xfrm rot="-2700000">
            <a:off x="6740363" y="-1100897"/>
            <a:ext cx="4088184" cy="2704787"/>
            <a:chOff x="6538847" y="-343124"/>
            <a:chExt cx="4088223" cy="2704813"/>
          </a:xfrm>
        </p:grpSpPr>
        <p:sp>
          <p:nvSpPr>
            <p:cNvPr id="558" name="Google Shape;558;p18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8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8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8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8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18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8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18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6" name="Google Shape;566;p18"/>
          <p:cNvGrpSpPr/>
          <p:nvPr/>
        </p:nvGrpSpPr>
        <p:grpSpPr>
          <a:xfrm rot="-2700000">
            <a:off x="-939373" y="-1100897"/>
            <a:ext cx="4088184" cy="2704787"/>
            <a:chOff x="6538847" y="-343124"/>
            <a:chExt cx="4088223" cy="2704813"/>
          </a:xfrm>
        </p:grpSpPr>
        <p:sp>
          <p:nvSpPr>
            <p:cNvPr id="567" name="Google Shape;567;p18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18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18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18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18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18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18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18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SECTION_TITLE_AND_DESCRIPTION_2">
    <p:bg>
      <p:bgPr>
        <a:solidFill>
          <a:schemeClr val="accent1"/>
        </a:solidFill>
      </p:bgPr>
    </p:bg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19"/>
          <p:cNvSpPr txBox="1"/>
          <p:nvPr>
            <p:ph idx="1" type="subTitle"/>
          </p:nvPr>
        </p:nvSpPr>
        <p:spPr>
          <a:xfrm>
            <a:off x="2549400" y="1147825"/>
            <a:ext cx="404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7" name="Google Shape;577;p19"/>
          <p:cNvSpPr txBox="1"/>
          <p:nvPr>
            <p:ph idx="2" type="body"/>
          </p:nvPr>
        </p:nvSpPr>
        <p:spPr>
          <a:xfrm>
            <a:off x="4939500" y="2127650"/>
            <a:ext cx="29694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 sz="1400">
                <a:solidFill>
                  <a:schemeClr val="accent4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578" name="Google Shape;578;p19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">
  <p:cSld name="TITLE_ONLY_1_1">
    <p:bg>
      <p:bgPr>
        <a:solidFill>
          <a:schemeClr val="dk1"/>
        </a:solidFill>
      </p:bgPr>
    </p:bg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0"/>
          <p:cNvSpPr txBox="1"/>
          <p:nvPr>
            <p:ph type="title"/>
          </p:nvPr>
        </p:nvSpPr>
        <p:spPr>
          <a:xfrm>
            <a:off x="980900" y="3122350"/>
            <a:ext cx="1647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81" name="Google Shape;581;p20"/>
          <p:cNvSpPr txBox="1"/>
          <p:nvPr>
            <p:ph idx="1" type="subTitle"/>
          </p:nvPr>
        </p:nvSpPr>
        <p:spPr>
          <a:xfrm>
            <a:off x="980900" y="3777800"/>
            <a:ext cx="1647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2" name="Google Shape;582;p20"/>
          <p:cNvSpPr txBox="1"/>
          <p:nvPr>
            <p:ph idx="2" type="title"/>
          </p:nvPr>
        </p:nvSpPr>
        <p:spPr>
          <a:xfrm>
            <a:off x="2825658" y="3122350"/>
            <a:ext cx="1647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83" name="Google Shape;583;p20"/>
          <p:cNvSpPr txBox="1"/>
          <p:nvPr>
            <p:ph idx="3" type="subTitle"/>
          </p:nvPr>
        </p:nvSpPr>
        <p:spPr>
          <a:xfrm>
            <a:off x="2825661" y="3777800"/>
            <a:ext cx="1647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4" name="Google Shape;584;p20"/>
          <p:cNvSpPr txBox="1"/>
          <p:nvPr>
            <p:ph idx="4" type="title"/>
          </p:nvPr>
        </p:nvSpPr>
        <p:spPr>
          <a:xfrm>
            <a:off x="4670417" y="3122350"/>
            <a:ext cx="1647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85" name="Google Shape;585;p20"/>
          <p:cNvSpPr txBox="1"/>
          <p:nvPr>
            <p:ph idx="5" type="subTitle"/>
          </p:nvPr>
        </p:nvSpPr>
        <p:spPr>
          <a:xfrm>
            <a:off x="4670423" y="3777800"/>
            <a:ext cx="1647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6" name="Google Shape;586;p20"/>
          <p:cNvSpPr txBox="1"/>
          <p:nvPr>
            <p:ph idx="6"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587" name="Google Shape;587;p20"/>
          <p:cNvGrpSpPr/>
          <p:nvPr/>
        </p:nvGrpSpPr>
        <p:grpSpPr>
          <a:xfrm flipH="1">
            <a:off x="-962053" y="-428949"/>
            <a:ext cx="4088223" cy="2704813"/>
            <a:chOff x="6538847" y="-343124"/>
            <a:chExt cx="4088223" cy="2704813"/>
          </a:xfrm>
        </p:grpSpPr>
        <p:sp>
          <p:nvSpPr>
            <p:cNvPr id="588" name="Google Shape;588;p20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20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0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0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0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0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0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20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6" name="Google Shape;596;p20"/>
          <p:cNvSpPr/>
          <p:nvPr/>
        </p:nvSpPr>
        <p:spPr>
          <a:xfrm flipH="1">
            <a:off x="-443967" y="-286202"/>
            <a:ext cx="963280" cy="790218"/>
          </a:xfrm>
          <a:custGeom>
            <a:rect b="b" l="l" r="r" t="t"/>
            <a:pathLst>
              <a:path extrusionOk="0" h="25360" w="30914">
                <a:moveTo>
                  <a:pt x="7126" y="3144"/>
                </a:moveTo>
                <a:lnTo>
                  <a:pt x="18234" y="14252"/>
                </a:lnTo>
                <a:lnTo>
                  <a:pt x="23788" y="8698"/>
                </a:lnTo>
                <a:lnTo>
                  <a:pt x="27770" y="12680"/>
                </a:lnTo>
                <a:lnTo>
                  <a:pt x="18234" y="22216"/>
                </a:lnTo>
                <a:lnTo>
                  <a:pt x="3144" y="7126"/>
                </a:lnTo>
                <a:lnTo>
                  <a:pt x="7126" y="3144"/>
                </a:lnTo>
                <a:close/>
                <a:moveTo>
                  <a:pt x="7126" y="0"/>
                </a:moveTo>
                <a:lnTo>
                  <a:pt x="0" y="7126"/>
                </a:lnTo>
                <a:lnTo>
                  <a:pt x="18234" y="25360"/>
                </a:lnTo>
                <a:lnTo>
                  <a:pt x="30914" y="12680"/>
                </a:lnTo>
                <a:lnTo>
                  <a:pt x="23788" y="5554"/>
                </a:lnTo>
                <a:lnTo>
                  <a:pt x="18234" y="11108"/>
                </a:lnTo>
                <a:lnTo>
                  <a:pt x="7126" y="0"/>
                </a:lnTo>
                <a:close/>
              </a:path>
            </a:pathLst>
          </a:custGeom>
          <a:solidFill>
            <a:srgbClr val="FBEFD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20"/>
          <p:cNvSpPr txBox="1"/>
          <p:nvPr>
            <p:ph idx="7" type="title"/>
          </p:nvPr>
        </p:nvSpPr>
        <p:spPr>
          <a:xfrm>
            <a:off x="6515188" y="3122350"/>
            <a:ext cx="16479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98" name="Google Shape;598;p20"/>
          <p:cNvSpPr txBox="1"/>
          <p:nvPr>
            <p:ph idx="8" type="subTitle"/>
          </p:nvPr>
        </p:nvSpPr>
        <p:spPr>
          <a:xfrm>
            <a:off x="6515197" y="3777800"/>
            <a:ext cx="16479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p3"/>
          <p:cNvGrpSpPr/>
          <p:nvPr/>
        </p:nvGrpSpPr>
        <p:grpSpPr>
          <a:xfrm>
            <a:off x="-986857" y="-677253"/>
            <a:ext cx="11883853" cy="6655875"/>
            <a:chOff x="-910657" y="-677253"/>
            <a:chExt cx="11883853" cy="6655875"/>
          </a:xfrm>
        </p:grpSpPr>
        <p:grpSp>
          <p:nvGrpSpPr>
            <p:cNvPr id="87" name="Google Shape;87;p3"/>
            <p:cNvGrpSpPr/>
            <p:nvPr/>
          </p:nvGrpSpPr>
          <p:grpSpPr>
            <a:xfrm>
              <a:off x="-910657" y="-519390"/>
              <a:ext cx="6844138" cy="6498013"/>
              <a:chOff x="-1498057" y="-545690"/>
              <a:chExt cx="6844138" cy="6498013"/>
            </a:xfrm>
          </p:grpSpPr>
          <p:grpSp>
            <p:nvGrpSpPr>
              <p:cNvPr id="88" name="Google Shape;88;p3"/>
              <p:cNvGrpSpPr/>
              <p:nvPr/>
            </p:nvGrpSpPr>
            <p:grpSpPr>
              <a:xfrm>
                <a:off x="-1498057" y="-545690"/>
                <a:ext cx="6844138" cy="6498013"/>
                <a:chOff x="1046100" y="238125"/>
                <a:chExt cx="5491125" cy="5213425"/>
              </a:xfrm>
            </p:grpSpPr>
            <p:sp>
              <p:nvSpPr>
                <p:cNvPr id="89" name="Google Shape;89;p3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0" name="Google Shape;90;p3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1" name="Google Shape;91;p3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2" name="Google Shape;92;p3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3" name="Google Shape;93;p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" name="Google Shape;94;p3"/>
                <p:cNvSpPr/>
                <p:nvPr/>
              </p:nvSpPr>
              <p:spPr>
                <a:xfrm>
                  <a:off x="5479675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5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" name="Google Shape;95;p3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6" name="Google Shape;96;p3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7" name="Google Shape;97;p3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8" name="Google Shape;98;p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9" name="Google Shape;99;p3"/>
                <p:cNvSpPr/>
                <p:nvPr/>
              </p:nvSpPr>
              <p:spPr>
                <a:xfrm>
                  <a:off x="3405675" y="1764600"/>
                  <a:ext cx="633125" cy="634000"/>
                </a:xfrm>
                <a:custGeom>
                  <a:rect b="b" l="l" r="r" t="t"/>
                  <a:pathLst>
                    <a:path extrusionOk="0" h="25360" w="25325">
                      <a:moveTo>
                        <a:pt x="7126" y="3144"/>
                      </a:moveTo>
                      <a:lnTo>
                        <a:pt x="22216" y="18234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25325" y="18234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" name="Google Shape;100;p3"/>
                <p:cNvSpPr/>
                <p:nvPr/>
              </p:nvSpPr>
              <p:spPr>
                <a:xfrm>
                  <a:off x="2989125" y="1210075"/>
                  <a:ext cx="2160475" cy="1327375"/>
                </a:xfrm>
                <a:custGeom>
                  <a:rect b="b" l="l" r="r" t="t"/>
                  <a:pathLst>
                    <a:path extrusionOk="0" h="53095" w="86419">
                      <a:moveTo>
                        <a:pt x="23788" y="3109"/>
                      </a:moveTo>
                      <a:lnTo>
                        <a:pt x="45969" y="25325"/>
                      </a:lnTo>
                      <a:lnTo>
                        <a:pt x="57461" y="13868"/>
                      </a:lnTo>
                      <a:lnTo>
                        <a:pt x="66997" y="23404"/>
                      </a:lnTo>
                      <a:lnTo>
                        <a:pt x="63015" y="27351"/>
                      </a:lnTo>
                      <a:lnTo>
                        <a:pt x="57461" y="21832"/>
                      </a:lnTo>
                      <a:lnTo>
                        <a:pt x="49986" y="29307"/>
                      </a:lnTo>
                      <a:lnTo>
                        <a:pt x="62631" y="41987"/>
                      </a:lnTo>
                      <a:lnTo>
                        <a:pt x="79293" y="25325"/>
                      </a:lnTo>
                      <a:lnTo>
                        <a:pt x="83275" y="29307"/>
                      </a:lnTo>
                      <a:lnTo>
                        <a:pt x="62631" y="49951"/>
                      </a:lnTo>
                      <a:lnTo>
                        <a:pt x="23788" y="11073"/>
                      </a:lnTo>
                      <a:lnTo>
                        <a:pt x="7126" y="27735"/>
                      </a:lnTo>
                      <a:lnTo>
                        <a:pt x="3144" y="23753"/>
                      </a:lnTo>
                      <a:lnTo>
                        <a:pt x="23788" y="3109"/>
                      </a:lnTo>
                      <a:close/>
                      <a:moveTo>
                        <a:pt x="23788" y="0"/>
                      </a:moveTo>
                      <a:lnTo>
                        <a:pt x="0" y="23753"/>
                      </a:lnTo>
                      <a:lnTo>
                        <a:pt x="7126" y="30879"/>
                      </a:lnTo>
                      <a:lnTo>
                        <a:pt x="23788" y="14217"/>
                      </a:lnTo>
                      <a:lnTo>
                        <a:pt x="62631" y="53095"/>
                      </a:lnTo>
                      <a:lnTo>
                        <a:pt x="86419" y="29307"/>
                      </a:lnTo>
                      <a:lnTo>
                        <a:pt x="79293" y="22181"/>
                      </a:lnTo>
                      <a:lnTo>
                        <a:pt x="62631" y="38843"/>
                      </a:lnTo>
                      <a:lnTo>
                        <a:pt x="53095" y="29307"/>
                      </a:lnTo>
                      <a:lnTo>
                        <a:pt x="57461" y="24941"/>
                      </a:lnTo>
                      <a:lnTo>
                        <a:pt x="62980" y="30495"/>
                      </a:lnTo>
                      <a:lnTo>
                        <a:pt x="70106" y="23369"/>
                      </a:lnTo>
                      <a:lnTo>
                        <a:pt x="57461" y="10724"/>
                      </a:lnTo>
                      <a:lnTo>
                        <a:pt x="45969" y="22181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p3"/>
                <p:cNvSpPr/>
                <p:nvPr/>
              </p:nvSpPr>
              <p:spPr>
                <a:xfrm>
                  <a:off x="2563825" y="1755850"/>
                  <a:ext cx="920450" cy="781600"/>
                </a:xfrm>
                <a:custGeom>
                  <a:rect b="b" l="l" r="r" t="t"/>
                  <a:pathLst>
                    <a:path extrusionOk="0" h="31264" w="36818">
                      <a:moveTo>
                        <a:pt x="7092" y="3110"/>
                      </a:moveTo>
                      <a:lnTo>
                        <a:pt x="24138" y="20156"/>
                      </a:lnTo>
                      <a:lnTo>
                        <a:pt x="29692" y="14602"/>
                      </a:lnTo>
                      <a:lnTo>
                        <a:pt x="33674" y="18584"/>
                      </a:lnTo>
                      <a:lnTo>
                        <a:pt x="24138" y="28120"/>
                      </a:lnTo>
                      <a:lnTo>
                        <a:pt x="3110" y="7127"/>
                      </a:lnTo>
                      <a:lnTo>
                        <a:pt x="7092" y="3110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24138" y="31264"/>
                      </a:lnTo>
                      <a:lnTo>
                        <a:pt x="36818" y="18584"/>
                      </a:lnTo>
                      <a:lnTo>
                        <a:pt x="29692" y="11458"/>
                      </a:lnTo>
                      <a:lnTo>
                        <a:pt x="24138" y="17012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" name="Google Shape;102;p3"/>
                <p:cNvSpPr/>
                <p:nvPr/>
              </p:nvSpPr>
              <p:spPr>
                <a:xfrm>
                  <a:off x="2989125" y="2320000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23788" y="3144"/>
                      </a:moveTo>
                      <a:lnTo>
                        <a:pt x="38878" y="18234"/>
                      </a:lnTo>
                      <a:lnTo>
                        <a:pt x="34896" y="22216"/>
                      </a:lnTo>
                      <a:lnTo>
                        <a:pt x="23788" y="11108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23788" y="14252"/>
                      </a:lnTo>
                      <a:lnTo>
                        <a:pt x="34896" y="25360"/>
                      </a:lnTo>
                      <a:lnTo>
                        <a:pt x="41987" y="18234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" name="Google Shape;103;p3"/>
                <p:cNvSpPr/>
                <p:nvPr/>
              </p:nvSpPr>
              <p:spPr>
                <a:xfrm>
                  <a:off x="3405675" y="25977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40450" y="3109"/>
                      </a:moveTo>
                      <a:lnTo>
                        <a:pt x="44432" y="7091"/>
                      </a:lnTo>
                      <a:lnTo>
                        <a:pt x="18234" y="33289"/>
                      </a:lnTo>
                      <a:lnTo>
                        <a:pt x="3144" y="18234"/>
                      </a:lnTo>
                      <a:lnTo>
                        <a:pt x="7126" y="14252"/>
                      </a:lnTo>
                      <a:lnTo>
                        <a:pt x="18234" y="25325"/>
                      </a:lnTo>
                      <a:lnTo>
                        <a:pt x="40450" y="3109"/>
                      </a:lnTo>
                      <a:close/>
                      <a:moveTo>
                        <a:pt x="40415" y="0"/>
                      </a:moveTo>
                      <a:lnTo>
                        <a:pt x="18234" y="22216"/>
                      </a:lnTo>
                      <a:lnTo>
                        <a:pt x="7126" y="11108"/>
                      </a:lnTo>
                      <a:lnTo>
                        <a:pt x="0" y="18234"/>
                      </a:lnTo>
                      <a:lnTo>
                        <a:pt x="18234" y="36433"/>
                      </a:lnTo>
                      <a:lnTo>
                        <a:pt x="47541" y="7126"/>
                      </a:lnTo>
                      <a:lnTo>
                        <a:pt x="4041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4" name="Google Shape;104;p3"/>
                <p:cNvSpPr/>
                <p:nvPr/>
              </p:nvSpPr>
              <p:spPr>
                <a:xfrm>
                  <a:off x="3127975" y="3153100"/>
                  <a:ext cx="494275" cy="494275"/>
                </a:xfrm>
                <a:custGeom>
                  <a:rect b="b" l="l" r="r" t="t"/>
                  <a:pathLst>
                    <a:path extrusionOk="0" h="19771" w="19771">
                      <a:moveTo>
                        <a:pt x="7126" y="3109"/>
                      </a:moveTo>
                      <a:lnTo>
                        <a:pt x="16662" y="12645"/>
                      </a:lnTo>
                      <a:lnTo>
                        <a:pt x="12680" y="16627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2680" y="19771"/>
                      </a:lnTo>
                      <a:lnTo>
                        <a:pt x="19771" y="12645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5" name="Google Shape;105;p3"/>
                <p:cNvSpPr/>
                <p:nvPr/>
              </p:nvSpPr>
              <p:spPr>
                <a:xfrm>
                  <a:off x="4654450" y="2458850"/>
                  <a:ext cx="772850" cy="771975"/>
                </a:xfrm>
                <a:custGeom>
                  <a:rect b="b" l="l" r="r" t="t"/>
                  <a:pathLst>
                    <a:path extrusionOk="0" h="30879" w="30914">
                      <a:moveTo>
                        <a:pt x="7126" y="3144"/>
                      </a:moveTo>
                      <a:lnTo>
                        <a:pt x="27770" y="23788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0914" y="2378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6" name="Google Shape;106;p3"/>
                <p:cNvSpPr/>
                <p:nvPr/>
              </p:nvSpPr>
              <p:spPr>
                <a:xfrm>
                  <a:off x="4238775" y="28754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18199" y="3109"/>
                      </a:moveTo>
                      <a:lnTo>
                        <a:pt x="44397" y="29307"/>
                      </a:lnTo>
                      <a:lnTo>
                        <a:pt x="40415" y="33289"/>
                      </a:lnTo>
                      <a:lnTo>
                        <a:pt x="29307" y="22181"/>
                      </a:lnTo>
                      <a:lnTo>
                        <a:pt x="18199" y="33289"/>
                      </a:lnTo>
                      <a:lnTo>
                        <a:pt x="14217" y="29307"/>
                      </a:lnTo>
                      <a:lnTo>
                        <a:pt x="25325" y="18199"/>
                      </a:lnTo>
                      <a:lnTo>
                        <a:pt x="18199" y="11108"/>
                      </a:lnTo>
                      <a:lnTo>
                        <a:pt x="7091" y="22181"/>
                      </a:lnTo>
                      <a:lnTo>
                        <a:pt x="3109" y="18199"/>
                      </a:lnTo>
                      <a:lnTo>
                        <a:pt x="18199" y="3109"/>
                      </a:lnTo>
                      <a:close/>
                      <a:moveTo>
                        <a:pt x="18199" y="0"/>
                      </a:moveTo>
                      <a:lnTo>
                        <a:pt x="0" y="18199"/>
                      </a:lnTo>
                      <a:lnTo>
                        <a:pt x="7126" y="25325"/>
                      </a:lnTo>
                      <a:lnTo>
                        <a:pt x="18199" y="14217"/>
                      </a:lnTo>
                      <a:lnTo>
                        <a:pt x="22181" y="18199"/>
                      </a:lnTo>
                      <a:lnTo>
                        <a:pt x="11108" y="29307"/>
                      </a:lnTo>
                      <a:lnTo>
                        <a:pt x="18199" y="36433"/>
                      </a:lnTo>
                      <a:lnTo>
                        <a:pt x="29307" y="25325"/>
                      </a:lnTo>
                      <a:lnTo>
                        <a:pt x="40415" y="36433"/>
                      </a:lnTo>
                      <a:lnTo>
                        <a:pt x="47541" y="29307"/>
                      </a:lnTo>
                      <a:lnTo>
                        <a:pt x="1819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7" name="Google Shape;107;p3"/>
                <p:cNvSpPr/>
                <p:nvPr/>
              </p:nvSpPr>
              <p:spPr>
                <a:xfrm>
                  <a:off x="3961075" y="3429925"/>
                  <a:ext cx="1188525" cy="911700"/>
                </a:xfrm>
                <a:custGeom>
                  <a:rect b="b" l="l" r="r" t="t"/>
                  <a:pathLst>
                    <a:path extrusionOk="0" h="36468" w="47541">
                      <a:moveTo>
                        <a:pt x="7091" y="3179"/>
                      </a:moveTo>
                      <a:lnTo>
                        <a:pt x="29307" y="25360"/>
                      </a:lnTo>
                      <a:lnTo>
                        <a:pt x="40415" y="14287"/>
                      </a:lnTo>
                      <a:lnTo>
                        <a:pt x="44397" y="18269"/>
                      </a:lnTo>
                      <a:lnTo>
                        <a:pt x="29307" y="33324"/>
                      </a:lnTo>
                      <a:lnTo>
                        <a:pt x="3109" y="7126"/>
                      </a:lnTo>
                      <a:lnTo>
                        <a:pt x="7091" y="3179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29307" y="36468"/>
                      </a:lnTo>
                      <a:lnTo>
                        <a:pt x="47541" y="18234"/>
                      </a:lnTo>
                      <a:lnTo>
                        <a:pt x="40415" y="11108"/>
                      </a:lnTo>
                      <a:lnTo>
                        <a:pt x="29307" y="2221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8" name="Google Shape;108;p3"/>
                <p:cNvSpPr/>
                <p:nvPr/>
              </p:nvSpPr>
              <p:spPr>
                <a:xfrm>
                  <a:off x="2573425" y="3429925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00" y="3144"/>
                      </a:moveTo>
                      <a:lnTo>
                        <a:pt x="22182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00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9" name="Google Shape;109;p3"/>
                <p:cNvSpPr/>
                <p:nvPr/>
              </p:nvSpPr>
              <p:spPr>
                <a:xfrm>
                  <a:off x="3961075" y="2320000"/>
                  <a:ext cx="355425" cy="356300"/>
                </a:xfrm>
                <a:custGeom>
                  <a:rect b="b" l="l" r="r" t="t"/>
                  <a:pathLst>
                    <a:path extrusionOk="0" h="14252" w="14217">
                      <a:moveTo>
                        <a:pt x="7091" y="3144"/>
                      </a:moveTo>
                      <a:lnTo>
                        <a:pt x="11073" y="7126"/>
                      </a:lnTo>
                      <a:lnTo>
                        <a:pt x="7091" y="11108"/>
                      </a:lnTo>
                      <a:lnTo>
                        <a:pt x="3109" y="7126"/>
                      </a:lnTo>
                      <a:lnTo>
                        <a:pt x="7091" y="3144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7091" y="14252"/>
                      </a:lnTo>
                      <a:lnTo>
                        <a:pt x="14217" y="712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0" name="Google Shape;110;p3"/>
                <p:cNvSpPr/>
                <p:nvPr/>
              </p:nvSpPr>
              <p:spPr>
                <a:xfrm>
                  <a:off x="3544525" y="3568775"/>
                  <a:ext cx="356300" cy="356300"/>
                </a:xfrm>
                <a:custGeom>
                  <a:rect b="b" l="l" r="r" t="t"/>
                  <a:pathLst>
                    <a:path extrusionOk="0" h="14252" w="14252">
                      <a:moveTo>
                        <a:pt x="7126" y="3144"/>
                      </a:moveTo>
                      <a:lnTo>
                        <a:pt x="11073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52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" name="Google Shape;111;p3"/>
                <p:cNvSpPr/>
                <p:nvPr/>
              </p:nvSpPr>
              <p:spPr>
                <a:xfrm>
                  <a:off x="3127975" y="3707625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7126" y="3144"/>
                      </a:moveTo>
                      <a:lnTo>
                        <a:pt x="23753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53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" name="Google Shape;112;p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" name="Google Shape;113;p3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" name="Google Shape;114;p3"/>
                <p:cNvSpPr/>
                <p:nvPr/>
              </p:nvSpPr>
              <p:spPr>
                <a:xfrm>
                  <a:off x="2711425" y="3985325"/>
                  <a:ext cx="633125" cy="495150"/>
                </a:xfrm>
                <a:custGeom>
                  <a:rect b="b" l="l" r="r" t="t"/>
                  <a:pathLst>
                    <a:path extrusionOk="0" h="19806" w="25325">
                      <a:moveTo>
                        <a:pt x="12680" y="3144"/>
                      </a:moveTo>
                      <a:lnTo>
                        <a:pt x="22216" y="12680"/>
                      </a:lnTo>
                      <a:lnTo>
                        <a:pt x="18234" y="16662"/>
                      </a:lnTo>
                      <a:lnTo>
                        <a:pt x="12680" y="11108"/>
                      </a:lnTo>
                      <a:lnTo>
                        <a:pt x="7126" y="16662"/>
                      </a:lnTo>
                      <a:lnTo>
                        <a:pt x="3144" y="12680"/>
                      </a:lnTo>
                      <a:lnTo>
                        <a:pt x="12680" y="3144"/>
                      </a:lnTo>
                      <a:close/>
                      <a:moveTo>
                        <a:pt x="12680" y="0"/>
                      </a:moveTo>
                      <a:lnTo>
                        <a:pt x="0" y="12680"/>
                      </a:lnTo>
                      <a:lnTo>
                        <a:pt x="7126" y="19806"/>
                      </a:lnTo>
                      <a:lnTo>
                        <a:pt x="12680" y="14252"/>
                      </a:lnTo>
                      <a:lnTo>
                        <a:pt x="18234" y="19806"/>
                      </a:lnTo>
                      <a:lnTo>
                        <a:pt x="25325" y="12680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" name="Google Shape;115;p3"/>
                <p:cNvSpPr/>
                <p:nvPr/>
              </p:nvSpPr>
              <p:spPr>
                <a:xfrm>
                  <a:off x="4654450" y="1224900"/>
                  <a:ext cx="772850" cy="622675"/>
                </a:xfrm>
                <a:custGeom>
                  <a:rect b="b" l="l" r="r" t="t"/>
                  <a:pathLst>
                    <a:path extrusionOk="0" h="24907" w="30914">
                      <a:moveTo>
                        <a:pt x="12331" y="3110"/>
                      </a:moveTo>
                      <a:lnTo>
                        <a:pt x="27735" y="17746"/>
                      </a:lnTo>
                      <a:lnTo>
                        <a:pt x="23788" y="21763"/>
                      </a:lnTo>
                      <a:lnTo>
                        <a:pt x="12331" y="10480"/>
                      </a:lnTo>
                      <a:lnTo>
                        <a:pt x="7091" y="15999"/>
                      </a:lnTo>
                      <a:lnTo>
                        <a:pt x="3144" y="12087"/>
                      </a:lnTo>
                      <a:lnTo>
                        <a:pt x="12331" y="3110"/>
                      </a:lnTo>
                      <a:close/>
                      <a:moveTo>
                        <a:pt x="12296" y="1"/>
                      </a:moveTo>
                      <a:lnTo>
                        <a:pt x="0" y="12052"/>
                      </a:lnTo>
                      <a:lnTo>
                        <a:pt x="7161" y="19213"/>
                      </a:lnTo>
                      <a:lnTo>
                        <a:pt x="12401" y="13659"/>
                      </a:lnTo>
                      <a:lnTo>
                        <a:pt x="23788" y="24907"/>
                      </a:lnTo>
                      <a:lnTo>
                        <a:pt x="30914" y="17676"/>
                      </a:lnTo>
                      <a:lnTo>
                        <a:pt x="1229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" name="Google Shape;116;p3"/>
                <p:cNvSpPr/>
                <p:nvPr/>
              </p:nvSpPr>
              <p:spPr>
                <a:xfrm>
                  <a:off x="3127975" y="932375"/>
                  <a:ext cx="356300" cy="355425"/>
                </a:xfrm>
                <a:custGeom>
                  <a:rect b="b" l="l" r="r" t="t"/>
                  <a:pathLst>
                    <a:path extrusionOk="0" h="14217" w="14252">
                      <a:moveTo>
                        <a:pt x="7126" y="3109"/>
                      </a:moveTo>
                      <a:lnTo>
                        <a:pt x="11108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17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7" name="Google Shape;117;p3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8" name="Google Shape;118;p3"/>
                <p:cNvSpPr/>
                <p:nvPr/>
              </p:nvSpPr>
              <p:spPr>
                <a:xfrm>
                  <a:off x="1046100" y="17646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879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9" name="Google Shape;119;p3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0" name="Google Shape;120;p3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" name="Google Shape;121;p3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" name="Google Shape;122;p3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" name="Google Shape;123;p3"/>
                <p:cNvSpPr/>
                <p:nvPr/>
              </p:nvSpPr>
              <p:spPr>
                <a:xfrm>
                  <a:off x="2018025" y="2042300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35" y="3144"/>
                      </a:moveTo>
                      <a:lnTo>
                        <a:pt x="22217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35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4" name="Google Shape;124;p3"/>
                <p:cNvSpPr/>
                <p:nvPr/>
              </p:nvSpPr>
              <p:spPr>
                <a:xfrm>
                  <a:off x="2294875" y="2320000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18234" y="3144"/>
                      </a:moveTo>
                      <a:lnTo>
                        <a:pt x="27770" y="12680"/>
                      </a:lnTo>
                      <a:lnTo>
                        <a:pt x="23788" y="16662"/>
                      </a:lnTo>
                      <a:lnTo>
                        <a:pt x="18234" y="11108"/>
                      </a:lnTo>
                      <a:lnTo>
                        <a:pt x="7126" y="22216"/>
                      </a:lnTo>
                      <a:lnTo>
                        <a:pt x="3144" y="18234"/>
                      </a:lnTo>
                      <a:lnTo>
                        <a:pt x="18234" y="3144"/>
                      </a:lnTo>
                      <a:close/>
                      <a:moveTo>
                        <a:pt x="18234" y="0"/>
                      </a:moveTo>
                      <a:lnTo>
                        <a:pt x="0" y="18234"/>
                      </a:lnTo>
                      <a:lnTo>
                        <a:pt x="7126" y="25360"/>
                      </a:lnTo>
                      <a:lnTo>
                        <a:pt x="18234" y="14252"/>
                      </a:lnTo>
                      <a:lnTo>
                        <a:pt x="23788" y="19806"/>
                      </a:lnTo>
                      <a:lnTo>
                        <a:pt x="30914" y="12645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5" name="Google Shape;125;p3"/>
                <p:cNvSpPr/>
                <p:nvPr/>
              </p:nvSpPr>
              <p:spPr>
                <a:xfrm>
                  <a:off x="2017175" y="3014250"/>
                  <a:ext cx="624400" cy="763250"/>
                </a:xfrm>
                <a:custGeom>
                  <a:rect b="b" l="l" r="r" t="t"/>
                  <a:pathLst>
                    <a:path extrusionOk="0" h="30530" w="24976">
                      <a:moveTo>
                        <a:pt x="12680" y="3109"/>
                      </a:moveTo>
                      <a:lnTo>
                        <a:pt x="16662" y="7091"/>
                      </a:lnTo>
                      <a:lnTo>
                        <a:pt x="11108" y="12645"/>
                      </a:lnTo>
                      <a:lnTo>
                        <a:pt x="21867" y="23404"/>
                      </a:lnTo>
                      <a:lnTo>
                        <a:pt x="17885" y="27386"/>
                      </a:lnTo>
                      <a:lnTo>
                        <a:pt x="3144" y="12645"/>
                      </a:lnTo>
                      <a:lnTo>
                        <a:pt x="12680" y="3109"/>
                      </a:lnTo>
                      <a:close/>
                      <a:moveTo>
                        <a:pt x="12680" y="0"/>
                      </a:moveTo>
                      <a:lnTo>
                        <a:pt x="0" y="12645"/>
                      </a:lnTo>
                      <a:lnTo>
                        <a:pt x="17885" y="30530"/>
                      </a:lnTo>
                      <a:lnTo>
                        <a:pt x="24976" y="23404"/>
                      </a:lnTo>
                      <a:lnTo>
                        <a:pt x="14252" y="12680"/>
                      </a:lnTo>
                      <a:lnTo>
                        <a:pt x="19806" y="7126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6" name="Google Shape;126;p3"/>
                <p:cNvSpPr/>
                <p:nvPr/>
              </p:nvSpPr>
              <p:spPr>
                <a:xfrm>
                  <a:off x="2573425" y="2875400"/>
                  <a:ext cx="494300" cy="633125"/>
                </a:xfrm>
                <a:custGeom>
                  <a:rect b="b" l="l" r="r" t="t"/>
                  <a:pathLst>
                    <a:path extrusionOk="0" h="25325" w="19772">
                      <a:moveTo>
                        <a:pt x="7092" y="3144"/>
                      </a:moveTo>
                      <a:lnTo>
                        <a:pt x="16628" y="12680"/>
                      </a:lnTo>
                      <a:lnTo>
                        <a:pt x="7092" y="22181"/>
                      </a:lnTo>
                      <a:lnTo>
                        <a:pt x="3110" y="18199"/>
                      </a:lnTo>
                      <a:lnTo>
                        <a:pt x="8664" y="12680"/>
                      </a:lnTo>
                      <a:lnTo>
                        <a:pt x="3110" y="7126"/>
                      </a:lnTo>
                      <a:lnTo>
                        <a:pt x="7092" y="3144"/>
                      </a:lnTo>
                      <a:close/>
                      <a:moveTo>
                        <a:pt x="7092" y="0"/>
                      </a:moveTo>
                      <a:lnTo>
                        <a:pt x="1" y="7126"/>
                      </a:lnTo>
                      <a:lnTo>
                        <a:pt x="5520" y="12680"/>
                      </a:lnTo>
                      <a:lnTo>
                        <a:pt x="1" y="18199"/>
                      </a:lnTo>
                      <a:lnTo>
                        <a:pt x="7092" y="25325"/>
                      </a:lnTo>
                      <a:lnTo>
                        <a:pt x="19772" y="12645"/>
                      </a:lnTo>
                      <a:lnTo>
                        <a:pt x="709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7" name="Google Shape;127;p3"/>
                <p:cNvSpPr/>
                <p:nvPr/>
              </p:nvSpPr>
              <p:spPr>
                <a:xfrm>
                  <a:off x="2165625" y="3985325"/>
                  <a:ext cx="485550" cy="485550"/>
                </a:xfrm>
                <a:custGeom>
                  <a:rect b="b" l="l" r="r" t="t"/>
                  <a:pathLst>
                    <a:path extrusionOk="0" h="19422" w="19422">
                      <a:moveTo>
                        <a:pt x="12331" y="3144"/>
                      </a:moveTo>
                      <a:lnTo>
                        <a:pt x="16313" y="7126"/>
                      </a:lnTo>
                      <a:lnTo>
                        <a:pt x="7126" y="16278"/>
                      </a:lnTo>
                      <a:lnTo>
                        <a:pt x="3144" y="12296"/>
                      </a:lnTo>
                      <a:lnTo>
                        <a:pt x="12331" y="3144"/>
                      </a:lnTo>
                      <a:close/>
                      <a:moveTo>
                        <a:pt x="12296" y="0"/>
                      </a:moveTo>
                      <a:lnTo>
                        <a:pt x="0" y="12296"/>
                      </a:lnTo>
                      <a:lnTo>
                        <a:pt x="7126" y="19422"/>
                      </a:lnTo>
                      <a:lnTo>
                        <a:pt x="19422" y="7126"/>
                      </a:lnTo>
                      <a:lnTo>
                        <a:pt x="1229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8" name="Google Shape;128;p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9" name="Google Shape;129;p3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3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1" name="Google Shape;131;p3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2" name="Google Shape;132;p3"/>
                <p:cNvSpPr/>
                <p:nvPr/>
              </p:nvSpPr>
              <p:spPr>
                <a:xfrm>
                  <a:off x="4788925" y="377825"/>
                  <a:ext cx="776350" cy="771125"/>
                </a:xfrm>
                <a:custGeom>
                  <a:rect b="b" l="l" r="r" t="t"/>
                  <a:pathLst>
                    <a:path extrusionOk="0" h="30845" w="31054">
                      <a:moveTo>
                        <a:pt x="7650" y="3075"/>
                      </a:moveTo>
                      <a:lnTo>
                        <a:pt x="18793" y="14218"/>
                      </a:lnTo>
                      <a:lnTo>
                        <a:pt x="23928" y="9048"/>
                      </a:lnTo>
                      <a:lnTo>
                        <a:pt x="27875" y="12855"/>
                      </a:lnTo>
                      <a:lnTo>
                        <a:pt x="12750" y="27736"/>
                      </a:lnTo>
                      <a:lnTo>
                        <a:pt x="3109" y="18200"/>
                      </a:lnTo>
                      <a:lnTo>
                        <a:pt x="8454" y="12646"/>
                      </a:lnTo>
                      <a:lnTo>
                        <a:pt x="3319" y="7127"/>
                      </a:lnTo>
                      <a:lnTo>
                        <a:pt x="7650" y="3075"/>
                      </a:lnTo>
                      <a:close/>
                      <a:moveTo>
                        <a:pt x="7685" y="1"/>
                      </a:moveTo>
                      <a:lnTo>
                        <a:pt x="175" y="7022"/>
                      </a:lnTo>
                      <a:lnTo>
                        <a:pt x="5415" y="12611"/>
                      </a:lnTo>
                      <a:lnTo>
                        <a:pt x="0" y="18200"/>
                      </a:lnTo>
                      <a:lnTo>
                        <a:pt x="12750" y="30845"/>
                      </a:lnTo>
                      <a:lnTo>
                        <a:pt x="31054" y="12821"/>
                      </a:lnTo>
                      <a:lnTo>
                        <a:pt x="23928" y="5904"/>
                      </a:lnTo>
                      <a:lnTo>
                        <a:pt x="18793" y="11074"/>
                      </a:lnTo>
                      <a:lnTo>
                        <a:pt x="768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3" name="Google Shape;133;p3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4" name="Google Shape;134;p3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5" name="Google Shape;135;p3"/>
                <p:cNvSpPr/>
                <p:nvPr/>
              </p:nvSpPr>
              <p:spPr>
                <a:xfrm>
                  <a:off x="3812600" y="23812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6" name="Google Shape;136;p3"/>
                <p:cNvSpPr/>
                <p:nvPr/>
              </p:nvSpPr>
              <p:spPr>
                <a:xfrm>
                  <a:off x="3277300" y="509700"/>
                  <a:ext cx="1039200" cy="1055800"/>
                </a:xfrm>
                <a:custGeom>
                  <a:rect b="b" l="l" r="r" t="t"/>
                  <a:pathLst>
                    <a:path extrusionOk="0" h="42232" w="41568">
                      <a:moveTo>
                        <a:pt x="7091" y="3249"/>
                      </a:moveTo>
                      <a:lnTo>
                        <a:pt x="38459" y="35106"/>
                      </a:lnTo>
                      <a:lnTo>
                        <a:pt x="34442" y="39088"/>
                      </a:lnTo>
                      <a:lnTo>
                        <a:pt x="3039" y="7685"/>
                      </a:lnTo>
                      <a:lnTo>
                        <a:pt x="7091" y="3249"/>
                      </a:lnTo>
                      <a:close/>
                      <a:moveTo>
                        <a:pt x="7021" y="0"/>
                      </a:moveTo>
                      <a:lnTo>
                        <a:pt x="0" y="7755"/>
                      </a:lnTo>
                      <a:lnTo>
                        <a:pt x="34442" y="42232"/>
                      </a:lnTo>
                      <a:lnTo>
                        <a:pt x="41568" y="35141"/>
                      </a:lnTo>
                      <a:lnTo>
                        <a:pt x="702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7" name="Google Shape;137;p3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8" name="Google Shape;138;p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9" name="Google Shape;139;p3"/>
                <p:cNvSpPr/>
                <p:nvPr/>
              </p:nvSpPr>
              <p:spPr>
                <a:xfrm>
                  <a:off x="5348700" y="2745275"/>
                  <a:ext cx="763250" cy="763250"/>
                </a:xfrm>
                <a:custGeom>
                  <a:rect b="b" l="l" r="r" t="t"/>
                  <a:pathLst>
                    <a:path extrusionOk="0" h="30530" w="30530">
                      <a:moveTo>
                        <a:pt x="23404" y="3144"/>
                      </a:moveTo>
                      <a:lnTo>
                        <a:pt x="27386" y="7126"/>
                      </a:lnTo>
                      <a:lnTo>
                        <a:pt x="7126" y="27386"/>
                      </a:lnTo>
                      <a:lnTo>
                        <a:pt x="3144" y="23404"/>
                      </a:lnTo>
                      <a:lnTo>
                        <a:pt x="23404" y="3144"/>
                      </a:lnTo>
                      <a:close/>
                      <a:moveTo>
                        <a:pt x="23404" y="0"/>
                      </a:moveTo>
                      <a:lnTo>
                        <a:pt x="0" y="23404"/>
                      </a:lnTo>
                      <a:lnTo>
                        <a:pt x="7126" y="30530"/>
                      </a:lnTo>
                      <a:lnTo>
                        <a:pt x="30530" y="7126"/>
                      </a:lnTo>
                      <a:lnTo>
                        <a:pt x="2340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0" name="Google Shape;140;p3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1" name="Google Shape;141;p3"/>
                <p:cNvSpPr/>
                <p:nvPr/>
              </p:nvSpPr>
              <p:spPr>
                <a:xfrm>
                  <a:off x="5209850" y="2191625"/>
                  <a:ext cx="634875" cy="762375"/>
                </a:xfrm>
                <a:custGeom>
                  <a:rect b="b" l="l" r="r" t="t"/>
                  <a:pathLst>
                    <a:path extrusionOk="0" h="30495" w="25395">
                      <a:moveTo>
                        <a:pt x="18234" y="3074"/>
                      </a:moveTo>
                      <a:lnTo>
                        <a:pt x="22146" y="6707"/>
                      </a:lnTo>
                      <a:lnTo>
                        <a:pt x="16662" y="12051"/>
                      </a:lnTo>
                      <a:lnTo>
                        <a:pt x="22216" y="17780"/>
                      </a:lnTo>
                      <a:lnTo>
                        <a:pt x="12680" y="27351"/>
                      </a:lnTo>
                      <a:lnTo>
                        <a:pt x="3144" y="17815"/>
                      </a:lnTo>
                      <a:lnTo>
                        <a:pt x="18234" y="3074"/>
                      </a:lnTo>
                      <a:close/>
                      <a:moveTo>
                        <a:pt x="18234" y="0"/>
                      </a:moveTo>
                      <a:lnTo>
                        <a:pt x="0" y="17815"/>
                      </a:lnTo>
                      <a:lnTo>
                        <a:pt x="12680" y="30495"/>
                      </a:lnTo>
                      <a:lnTo>
                        <a:pt x="25360" y="17850"/>
                      </a:lnTo>
                      <a:lnTo>
                        <a:pt x="19806" y="12121"/>
                      </a:lnTo>
                      <a:lnTo>
                        <a:pt x="25395" y="6707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2" name="Google Shape;142;p3"/>
                <p:cNvSpPr/>
                <p:nvPr/>
              </p:nvSpPr>
              <p:spPr>
                <a:xfrm>
                  <a:off x="5209850" y="1079950"/>
                  <a:ext cx="1049675" cy="772875"/>
                </a:xfrm>
                <a:custGeom>
                  <a:rect b="b" l="l" r="r" t="t"/>
                  <a:pathLst>
                    <a:path extrusionOk="0" h="30915" w="41987">
                      <a:moveTo>
                        <a:pt x="7126" y="3144"/>
                      </a:moveTo>
                      <a:lnTo>
                        <a:pt x="23788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3" name="Google Shape;143;p3"/>
                <p:cNvSpPr/>
                <p:nvPr/>
              </p:nvSpPr>
              <p:spPr>
                <a:xfrm>
                  <a:off x="507100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44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88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4" name="Google Shape;144;p3"/>
                <p:cNvSpPr/>
                <p:nvPr/>
              </p:nvSpPr>
              <p:spPr>
                <a:xfrm>
                  <a:off x="5765250" y="14869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091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53" y="0"/>
                      </a:moveTo>
                      <a:lnTo>
                        <a:pt x="0" y="23788"/>
                      </a:lnTo>
                      <a:lnTo>
                        <a:pt x="7091" y="30914"/>
                      </a:lnTo>
                      <a:lnTo>
                        <a:pt x="30879" y="7126"/>
                      </a:lnTo>
                      <a:lnTo>
                        <a:pt x="23753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5" name="Google Shape;145;p3"/>
                <p:cNvSpPr/>
                <p:nvPr/>
              </p:nvSpPr>
              <p:spPr>
                <a:xfrm>
                  <a:off x="547967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6" name="Google Shape;146;p3"/>
                <p:cNvSpPr/>
                <p:nvPr/>
              </p:nvSpPr>
              <p:spPr>
                <a:xfrm>
                  <a:off x="575562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7" name="Google Shape;147;p3"/>
                <p:cNvSpPr/>
                <p:nvPr/>
              </p:nvSpPr>
              <p:spPr>
                <a:xfrm>
                  <a:off x="575562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8" name="Google Shape;148;p3"/>
                <p:cNvSpPr/>
                <p:nvPr/>
              </p:nvSpPr>
              <p:spPr>
                <a:xfrm>
                  <a:off x="2433725" y="51582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3"/>
                <p:cNvSpPr/>
                <p:nvPr/>
              </p:nvSpPr>
              <p:spPr>
                <a:xfrm>
                  <a:off x="4097300" y="51582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0" name="Google Shape;150;p3"/>
                <p:cNvSpPr/>
                <p:nvPr/>
              </p:nvSpPr>
              <p:spPr>
                <a:xfrm>
                  <a:off x="2294875" y="932375"/>
                  <a:ext cx="911700" cy="771975"/>
                </a:xfrm>
                <a:custGeom>
                  <a:rect b="b" l="l" r="r" t="t"/>
                  <a:pathLst>
                    <a:path extrusionOk="0" h="30879" w="36468">
                      <a:moveTo>
                        <a:pt x="7126" y="3144"/>
                      </a:moveTo>
                      <a:lnTo>
                        <a:pt x="23788" y="19771"/>
                      </a:lnTo>
                      <a:lnTo>
                        <a:pt x="29342" y="14217"/>
                      </a:lnTo>
                      <a:lnTo>
                        <a:pt x="33324" y="18199"/>
                      </a:lnTo>
                      <a:lnTo>
                        <a:pt x="23788" y="27735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6468" y="18199"/>
                      </a:lnTo>
                      <a:lnTo>
                        <a:pt x="29342" y="11108"/>
                      </a:lnTo>
                      <a:lnTo>
                        <a:pt x="23788" y="16627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1" name="Google Shape;151;p3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2" name="Google Shape;152;p3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3" name="Google Shape;153;p3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3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5" name="Google Shape;155;p3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6" name="Google Shape;156;p3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3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8" name="Google Shape;158;p3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9" name="Google Shape;159;p3"/>
              <p:cNvSpPr/>
              <p:nvPr/>
            </p:nvSpPr>
            <p:spPr>
              <a:xfrm>
                <a:off x="4558055" y="2054607"/>
                <a:ext cx="444092" cy="444092"/>
              </a:xfrm>
              <a:custGeom>
                <a:rect b="b" l="l" r="r" t="t"/>
                <a:pathLst>
                  <a:path extrusionOk="0" h="14252" w="14252">
                    <a:moveTo>
                      <a:pt x="7126" y="3144"/>
                    </a:moveTo>
                    <a:lnTo>
                      <a:pt x="11073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52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3"/>
              <p:cNvSpPr/>
              <p:nvPr/>
            </p:nvSpPr>
            <p:spPr>
              <a:xfrm>
                <a:off x="4556970" y="3157713"/>
                <a:ext cx="628061" cy="629152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1" name="Google Shape;161;p3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7404160" y="1214440"/>
              <a:ext cx="1147249" cy="974186"/>
            </a:xfrm>
            <a:custGeom>
              <a:rect b="b" l="l" r="r" t="t"/>
              <a:pathLst>
                <a:path extrusionOk="0" h="31264" w="36818">
                  <a:moveTo>
                    <a:pt x="7092" y="3110"/>
                  </a:moveTo>
                  <a:lnTo>
                    <a:pt x="24138" y="20156"/>
                  </a:lnTo>
                  <a:lnTo>
                    <a:pt x="29692" y="14602"/>
                  </a:lnTo>
                  <a:lnTo>
                    <a:pt x="33674" y="18584"/>
                  </a:lnTo>
                  <a:lnTo>
                    <a:pt x="24138" y="28120"/>
                  </a:lnTo>
                  <a:lnTo>
                    <a:pt x="3110" y="7127"/>
                  </a:lnTo>
                  <a:lnTo>
                    <a:pt x="7092" y="3110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24138" y="31264"/>
                  </a:lnTo>
                  <a:lnTo>
                    <a:pt x="36818" y="18584"/>
                  </a:lnTo>
                  <a:lnTo>
                    <a:pt x="29692" y="11458"/>
                  </a:lnTo>
                  <a:lnTo>
                    <a:pt x="24138" y="17012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3"/>
            <p:cNvSpPr/>
            <p:nvPr/>
          </p:nvSpPr>
          <p:spPr>
            <a:xfrm>
              <a:off x="7934254" y="1917596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23788" y="3144"/>
                  </a:moveTo>
                  <a:lnTo>
                    <a:pt x="38878" y="18234"/>
                  </a:lnTo>
                  <a:lnTo>
                    <a:pt x="34896" y="22216"/>
                  </a:lnTo>
                  <a:lnTo>
                    <a:pt x="23788" y="11108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23788" y="14252"/>
                  </a:lnTo>
                  <a:lnTo>
                    <a:pt x="34896" y="25360"/>
                  </a:lnTo>
                  <a:lnTo>
                    <a:pt x="41987" y="18234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8453442" y="2263722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40450" y="3109"/>
                  </a:moveTo>
                  <a:lnTo>
                    <a:pt x="44432" y="7091"/>
                  </a:lnTo>
                  <a:lnTo>
                    <a:pt x="18234" y="33289"/>
                  </a:lnTo>
                  <a:lnTo>
                    <a:pt x="3144" y="18234"/>
                  </a:lnTo>
                  <a:lnTo>
                    <a:pt x="7126" y="14252"/>
                  </a:lnTo>
                  <a:lnTo>
                    <a:pt x="18234" y="25325"/>
                  </a:lnTo>
                  <a:lnTo>
                    <a:pt x="40450" y="3109"/>
                  </a:lnTo>
                  <a:close/>
                  <a:moveTo>
                    <a:pt x="40415" y="0"/>
                  </a:moveTo>
                  <a:lnTo>
                    <a:pt x="18234" y="22216"/>
                  </a:lnTo>
                  <a:lnTo>
                    <a:pt x="7126" y="11108"/>
                  </a:lnTo>
                  <a:lnTo>
                    <a:pt x="0" y="18234"/>
                  </a:lnTo>
                  <a:lnTo>
                    <a:pt x="18234" y="36433"/>
                  </a:lnTo>
                  <a:lnTo>
                    <a:pt x="47541" y="7126"/>
                  </a:lnTo>
                  <a:lnTo>
                    <a:pt x="4041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8107317" y="2955972"/>
              <a:ext cx="616064" cy="616064"/>
            </a:xfrm>
            <a:custGeom>
              <a:rect b="b" l="l" r="r" t="t"/>
              <a:pathLst>
                <a:path extrusionOk="0" h="19771" w="19771">
                  <a:moveTo>
                    <a:pt x="7126" y="3109"/>
                  </a:moveTo>
                  <a:lnTo>
                    <a:pt x="16662" y="12645"/>
                  </a:lnTo>
                  <a:lnTo>
                    <a:pt x="12680" y="16627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2680" y="19771"/>
                  </a:lnTo>
                  <a:lnTo>
                    <a:pt x="19771" y="12645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9491818" y="2609847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18199" y="3109"/>
                  </a:moveTo>
                  <a:lnTo>
                    <a:pt x="44397" y="29307"/>
                  </a:lnTo>
                  <a:lnTo>
                    <a:pt x="40415" y="33289"/>
                  </a:lnTo>
                  <a:lnTo>
                    <a:pt x="29307" y="22181"/>
                  </a:lnTo>
                  <a:lnTo>
                    <a:pt x="18199" y="33289"/>
                  </a:lnTo>
                  <a:lnTo>
                    <a:pt x="14217" y="29307"/>
                  </a:lnTo>
                  <a:lnTo>
                    <a:pt x="25325" y="18199"/>
                  </a:lnTo>
                  <a:lnTo>
                    <a:pt x="18199" y="11108"/>
                  </a:lnTo>
                  <a:lnTo>
                    <a:pt x="7091" y="22181"/>
                  </a:lnTo>
                  <a:lnTo>
                    <a:pt x="3109" y="18199"/>
                  </a:lnTo>
                  <a:lnTo>
                    <a:pt x="18199" y="3109"/>
                  </a:lnTo>
                  <a:close/>
                  <a:moveTo>
                    <a:pt x="18199" y="0"/>
                  </a:moveTo>
                  <a:lnTo>
                    <a:pt x="0" y="18199"/>
                  </a:lnTo>
                  <a:lnTo>
                    <a:pt x="7126" y="25325"/>
                  </a:lnTo>
                  <a:lnTo>
                    <a:pt x="18199" y="14217"/>
                  </a:lnTo>
                  <a:lnTo>
                    <a:pt x="22181" y="18199"/>
                  </a:lnTo>
                  <a:lnTo>
                    <a:pt x="11108" y="29307"/>
                  </a:lnTo>
                  <a:lnTo>
                    <a:pt x="18199" y="36433"/>
                  </a:lnTo>
                  <a:lnTo>
                    <a:pt x="29307" y="25325"/>
                  </a:lnTo>
                  <a:lnTo>
                    <a:pt x="40415" y="36433"/>
                  </a:lnTo>
                  <a:lnTo>
                    <a:pt x="47541" y="29307"/>
                  </a:lnTo>
                  <a:lnTo>
                    <a:pt x="1819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9145692" y="3301007"/>
              <a:ext cx="1481378" cy="1136343"/>
            </a:xfrm>
            <a:custGeom>
              <a:rect b="b" l="l" r="r" t="t"/>
              <a:pathLst>
                <a:path extrusionOk="0" h="36468" w="47541">
                  <a:moveTo>
                    <a:pt x="7091" y="3179"/>
                  </a:moveTo>
                  <a:lnTo>
                    <a:pt x="29307" y="25360"/>
                  </a:lnTo>
                  <a:lnTo>
                    <a:pt x="40415" y="14287"/>
                  </a:lnTo>
                  <a:lnTo>
                    <a:pt x="44397" y="18269"/>
                  </a:lnTo>
                  <a:lnTo>
                    <a:pt x="29307" y="33324"/>
                  </a:lnTo>
                  <a:lnTo>
                    <a:pt x="3109" y="7126"/>
                  </a:lnTo>
                  <a:lnTo>
                    <a:pt x="7091" y="3179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29307" y="36468"/>
                  </a:lnTo>
                  <a:lnTo>
                    <a:pt x="47541" y="18234"/>
                  </a:lnTo>
                  <a:lnTo>
                    <a:pt x="40415" y="11108"/>
                  </a:lnTo>
                  <a:lnTo>
                    <a:pt x="29307" y="2221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7416126" y="3301007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00" y="3144"/>
                  </a:moveTo>
                  <a:lnTo>
                    <a:pt x="22182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00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8626505" y="34740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8107317" y="3647132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7126" y="3144"/>
                  </a:moveTo>
                  <a:lnTo>
                    <a:pt x="23753" y="19806"/>
                  </a:lnTo>
                  <a:lnTo>
                    <a:pt x="34861" y="8698"/>
                  </a:lnTo>
                  <a:lnTo>
                    <a:pt x="38843" y="12680"/>
                  </a:lnTo>
                  <a:lnTo>
                    <a:pt x="23753" y="27770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914"/>
                  </a:lnTo>
                  <a:lnTo>
                    <a:pt x="41987" y="12680"/>
                  </a:lnTo>
                  <a:lnTo>
                    <a:pt x="34861" y="5554"/>
                  </a:lnTo>
                  <a:lnTo>
                    <a:pt x="23788" y="16662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7588129" y="3993257"/>
              <a:ext cx="789127" cy="617155"/>
            </a:xfrm>
            <a:custGeom>
              <a:rect b="b" l="l" r="r" t="t"/>
              <a:pathLst>
                <a:path extrusionOk="0" h="19806" w="25325">
                  <a:moveTo>
                    <a:pt x="12680" y="3144"/>
                  </a:moveTo>
                  <a:lnTo>
                    <a:pt x="22216" y="12680"/>
                  </a:lnTo>
                  <a:lnTo>
                    <a:pt x="18234" y="16662"/>
                  </a:lnTo>
                  <a:lnTo>
                    <a:pt x="12680" y="11108"/>
                  </a:lnTo>
                  <a:lnTo>
                    <a:pt x="7126" y="16662"/>
                  </a:lnTo>
                  <a:lnTo>
                    <a:pt x="3144" y="12680"/>
                  </a:lnTo>
                  <a:lnTo>
                    <a:pt x="12680" y="3144"/>
                  </a:lnTo>
                  <a:close/>
                  <a:moveTo>
                    <a:pt x="12680" y="0"/>
                  </a:moveTo>
                  <a:lnTo>
                    <a:pt x="0" y="12680"/>
                  </a:lnTo>
                  <a:lnTo>
                    <a:pt x="7126" y="19806"/>
                  </a:lnTo>
                  <a:lnTo>
                    <a:pt x="12680" y="14252"/>
                  </a:lnTo>
                  <a:lnTo>
                    <a:pt x="18234" y="19806"/>
                  </a:lnTo>
                  <a:lnTo>
                    <a:pt x="25325" y="12680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6031624" y="2447659"/>
              <a:ext cx="951346" cy="951315"/>
            </a:xfrm>
            <a:custGeom>
              <a:rect b="b" l="l" r="r" t="t"/>
              <a:pathLst>
                <a:path extrusionOk="0" h="30530" w="30531">
                  <a:moveTo>
                    <a:pt x="23405" y="3144"/>
                  </a:moveTo>
                  <a:lnTo>
                    <a:pt x="27387" y="7126"/>
                  </a:lnTo>
                  <a:lnTo>
                    <a:pt x="7127" y="27386"/>
                  </a:lnTo>
                  <a:lnTo>
                    <a:pt x="3145" y="23404"/>
                  </a:lnTo>
                  <a:lnTo>
                    <a:pt x="23405" y="3144"/>
                  </a:lnTo>
                  <a:close/>
                  <a:moveTo>
                    <a:pt x="23405" y="0"/>
                  </a:moveTo>
                  <a:lnTo>
                    <a:pt x="1" y="23404"/>
                  </a:lnTo>
                  <a:lnTo>
                    <a:pt x="7127" y="30530"/>
                  </a:lnTo>
                  <a:lnTo>
                    <a:pt x="30531" y="7126"/>
                  </a:lnTo>
                  <a:lnTo>
                    <a:pt x="2340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5512468" y="1225346"/>
              <a:ext cx="962190" cy="963280"/>
            </a:xfrm>
            <a:custGeom>
              <a:rect b="b" l="l" r="r" t="t"/>
              <a:pathLst>
                <a:path extrusionOk="0" h="30914" w="30879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879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6723875" y="1571471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35" y="3144"/>
                  </a:moveTo>
                  <a:lnTo>
                    <a:pt x="22217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35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7068941" y="1917596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18234" y="3144"/>
                  </a:moveTo>
                  <a:lnTo>
                    <a:pt x="27770" y="12680"/>
                  </a:lnTo>
                  <a:lnTo>
                    <a:pt x="23788" y="16662"/>
                  </a:lnTo>
                  <a:lnTo>
                    <a:pt x="18234" y="11108"/>
                  </a:lnTo>
                  <a:lnTo>
                    <a:pt x="7126" y="22216"/>
                  </a:lnTo>
                  <a:lnTo>
                    <a:pt x="3144" y="18234"/>
                  </a:lnTo>
                  <a:lnTo>
                    <a:pt x="18234" y="3144"/>
                  </a:lnTo>
                  <a:close/>
                  <a:moveTo>
                    <a:pt x="18234" y="0"/>
                  </a:moveTo>
                  <a:lnTo>
                    <a:pt x="0" y="18234"/>
                  </a:lnTo>
                  <a:lnTo>
                    <a:pt x="7126" y="25360"/>
                  </a:lnTo>
                  <a:lnTo>
                    <a:pt x="18234" y="14252"/>
                  </a:lnTo>
                  <a:lnTo>
                    <a:pt x="23788" y="19806"/>
                  </a:lnTo>
                  <a:lnTo>
                    <a:pt x="30914" y="12645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6722816" y="2782910"/>
              <a:ext cx="778252" cy="951315"/>
            </a:xfrm>
            <a:custGeom>
              <a:rect b="b" l="l" r="r" t="t"/>
              <a:pathLst>
                <a:path extrusionOk="0" h="30530" w="24976">
                  <a:moveTo>
                    <a:pt x="12680" y="3109"/>
                  </a:moveTo>
                  <a:lnTo>
                    <a:pt x="16662" y="7091"/>
                  </a:lnTo>
                  <a:lnTo>
                    <a:pt x="11108" y="12645"/>
                  </a:lnTo>
                  <a:lnTo>
                    <a:pt x="21867" y="23404"/>
                  </a:lnTo>
                  <a:lnTo>
                    <a:pt x="17885" y="27386"/>
                  </a:lnTo>
                  <a:lnTo>
                    <a:pt x="3144" y="12645"/>
                  </a:lnTo>
                  <a:lnTo>
                    <a:pt x="12680" y="3109"/>
                  </a:lnTo>
                  <a:close/>
                  <a:moveTo>
                    <a:pt x="12680" y="0"/>
                  </a:moveTo>
                  <a:lnTo>
                    <a:pt x="0" y="12645"/>
                  </a:lnTo>
                  <a:lnTo>
                    <a:pt x="17885" y="30530"/>
                  </a:lnTo>
                  <a:lnTo>
                    <a:pt x="24976" y="23404"/>
                  </a:lnTo>
                  <a:lnTo>
                    <a:pt x="14252" y="12680"/>
                  </a:lnTo>
                  <a:lnTo>
                    <a:pt x="19806" y="7126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416126" y="2609847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6907844" y="3993257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8960633" y="-677253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3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7248528" y="-4352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9315483" y="-331127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3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3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3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5708369" y="4511332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5343755" y="43393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5500476" y="2442772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5771517" y="3231894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5685528" y="-677241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" name="Google Shape;218;p3"/>
          <p:cNvSpPr/>
          <p:nvPr/>
        </p:nvSpPr>
        <p:spPr>
          <a:xfrm>
            <a:off x="1468050" y="-319950"/>
            <a:ext cx="6207900" cy="58392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"/>
          <p:cNvSpPr txBox="1"/>
          <p:nvPr>
            <p:ph type="title"/>
          </p:nvPr>
        </p:nvSpPr>
        <p:spPr>
          <a:xfrm>
            <a:off x="1453500" y="2147825"/>
            <a:ext cx="6237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0" name="Google Shape;220;p3"/>
          <p:cNvSpPr txBox="1"/>
          <p:nvPr>
            <p:ph idx="1" type="subTitle"/>
          </p:nvPr>
        </p:nvSpPr>
        <p:spPr>
          <a:xfrm>
            <a:off x="3095400" y="3066200"/>
            <a:ext cx="29532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21" name="Google Shape;221;p3"/>
          <p:cNvSpPr txBox="1"/>
          <p:nvPr>
            <p:ph hasCustomPrompt="1" idx="2" type="title"/>
          </p:nvPr>
        </p:nvSpPr>
        <p:spPr>
          <a:xfrm>
            <a:off x="3477000" y="1371725"/>
            <a:ext cx="2190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2"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1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601" name="Google Shape;601;p21"/>
          <p:cNvGrpSpPr/>
          <p:nvPr/>
        </p:nvGrpSpPr>
        <p:grpSpPr>
          <a:xfrm>
            <a:off x="-1710528" y="3169751"/>
            <a:ext cx="4088223" cy="2704813"/>
            <a:chOff x="-2026253" y="4064426"/>
            <a:chExt cx="4088223" cy="2704813"/>
          </a:xfrm>
        </p:grpSpPr>
        <p:sp>
          <p:nvSpPr>
            <p:cNvPr id="602" name="Google Shape;602;p21"/>
            <p:cNvSpPr/>
            <p:nvPr/>
          </p:nvSpPr>
          <p:spPr>
            <a:xfrm>
              <a:off x="-111658" y="563289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21"/>
            <p:cNvSpPr/>
            <p:nvPr/>
          </p:nvSpPr>
          <p:spPr>
            <a:xfrm>
              <a:off x="-630846" y="494173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21"/>
            <p:cNvSpPr/>
            <p:nvPr/>
          </p:nvSpPr>
          <p:spPr>
            <a:xfrm>
              <a:off x="580592" y="632514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1"/>
            <p:cNvSpPr/>
            <p:nvPr/>
          </p:nvSpPr>
          <p:spPr>
            <a:xfrm>
              <a:off x="-457783" y="459561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1"/>
            <p:cNvSpPr/>
            <p:nvPr/>
          </p:nvSpPr>
          <p:spPr>
            <a:xfrm>
              <a:off x="-271665" y="4068788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1"/>
            <p:cNvSpPr/>
            <p:nvPr/>
          </p:nvSpPr>
          <p:spPr>
            <a:xfrm>
              <a:off x="-1323097" y="4076423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1"/>
            <p:cNvSpPr/>
            <p:nvPr/>
          </p:nvSpPr>
          <p:spPr>
            <a:xfrm>
              <a:off x="-1496159" y="459561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1"/>
            <p:cNvSpPr/>
            <p:nvPr/>
          </p:nvSpPr>
          <p:spPr>
            <a:xfrm>
              <a:off x="-2026253" y="4064426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0" name="Google Shape;610;p21"/>
          <p:cNvGrpSpPr/>
          <p:nvPr/>
        </p:nvGrpSpPr>
        <p:grpSpPr>
          <a:xfrm>
            <a:off x="6538847" y="-343124"/>
            <a:ext cx="4088223" cy="2704813"/>
            <a:chOff x="6538847" y="-343124"/>
            <a:chExt cx="4088223" cy="2704813"/>
          </a:xfrm>
        </p:grpSpPr>
        <p:sp>
          <p:nvSpPr>
            <p:cNvPr id="611" name="Google Shape;611;p21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21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1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1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21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1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21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1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9" name="Google Shape;619;p21"/>
          <p:cNvSpPr txBox="1"/>
          <p:nvPr>
            <p:ph idx="2" type="title"/>
          </p:nvPr>
        </p:nvSpPr>
        <p:spPr>
          <a:xfrm>
            <a:off x="2345250" y="2126475"/>
            <a:ext cx="4453500" cy="130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None/>
              <a:defRPr sz="2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620" name="Google Shape;620;p21"/>
          <p:cNvSpPr txBox="1"/>
          <p:nvPr>
            <p:ph idx="1" type="subTitle"/>
          </p:nvPr>
        </p:nvSpPr>
        <p:spPr>
          <a:xfrm>
            <a:off x="2527950" y="3399575"/>
            <a:ext cx="4088100" cy="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">
  <p:cSld name="TITLE_ONLY_1_2">
    <p:bg>
      <p:bgPr>
        <a:solidFill>
          <a:schemeClr val="accent1"/>
        </a:solidFill>
      </p:bgPr>
    </p:bg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2" name="Google Shape;622;p22"/>
          <p:cNvGrpSpPr/>
          <p:nvPr/>
        </p:nvGrpSpPr>
        <p:grpSpPr>
          <a:xfrm rot="-2700000">
            <a:off x="7197563" y="-1100897"/>
            <a:ext cx="4088184" cy="2704787"/>
            <a:chOff x="6538847" y="-343124"/>
            <a:chExt cx="4088223" cy="2704813"/>
          </a:xfrm>
        </p:grpSpPr>
        <p:sp>
          <p:nvSpPr>
            <p:cNvPr id="623" name="Google Shape;623;p22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2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22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22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2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2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22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2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1" name="Google Shape;631;p22"/>
          <p:cNvGrpSpPr/>
          <p:nvPr/>
        </p:nvGrpSpPr>
        <p:grpSpPr>
          <a:xfrm rot="-2700000">
            <a:off x="-1396573" y="-1100897"/>
            <a:ext cx="4088184" cy="2704787"/>
            <a:chOff x="6538847" y="-343124"/>
            <a:chExt cx="4088223" cy="2704813"/>
          </a:xfrm>
        </p:grpSpPr>
        <p:sp>
          <p:nvSpPr>
            <p:cNvPr id="632" name="Google Shape;632;p22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22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22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22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22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22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22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22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0" name="Google Shape;640;p22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641" name="Google Shape;641;p22"/>
          <p:cNvSpPr txBox="1"/>
          <p:nvPr>
            <p:ph idx="2" type="title"/>
          </p:nvPr>
        </p:nvSpPr>
        <p:spPr>
          <a:xfrm>
            <a:off x="947275" y="1968474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2" name="Google Shape;642;p22"/>
          <p:cNvSpPr txBox="1"/>
          <p:nvPr>
            <p:ph idx="1" type="subTitle"/>
          </p:nvPr>
        </p:nvSpPr>
        <p:spPr>
          <a:xfrm>
            <a:off x="947275" y="2350475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3" name="Google Shape;643;p22"/>
          <p:cNvSpPr txBox="1"/>
          <p:nvPr>
            <p:ph idx="3" type="title"/>
          </p:nvPr>
        </p:nvSpPr>
        <p:spPr>
          <a:xfrm>
            <a:off x="3482547" y="1968474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4" name="Google Shape;644;p22"/>
          <p:cNvSpPr txBox="1"/>
          <p:nvPr>
            <p:ph idx="4" type="subTitle"/>
          </p:nvPr>
        </p:nvSpPr>
        <p:spPr>
          <a:xfrm>
            <a:off x="3482549" y="2350475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5" name="Google Shape;645;p22"/>
          <p:cNvSpPr txBox="1"/>
          <p:nvPr>
            <p:ph idx="5" type="title"/>
          </p:nvPr>
        </p:nvSpPr>
        <p:spPr>
          <a:xfrm>
            <a:off x="6017820" y="1968474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6" name="Google Shape;646;p22"/>
          <p:cNvSpPr txBox="1"/>
          <p:nvPr>
            <p:ph idx="6" type="subTitle"/>
          </p:nvPr>
        </p:nvSpPr>
        <p:spPr>
          <a:xfrm>
            <a:off x="6017823" y="2350475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7" name="Google Shape;647;p22"/>
          <p:cNvSpPr txBox="1"/>
          <p:nvPr>
            <p:ph idx="7" type="title"/>
          </p:nvPr>
        </p:nvSpPr>
        <p:spPr>
          <a:xfrm>
            <a:off x="947275" y="3473949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8" name="Google Shape;648;p22"/>
          <p:cNvSpPr txBox="1"/>
          <p:nvPr>
            <p:ph idx="8" type="subTitle"/>
          </p:nvPr>
        </p:nvSpPr>
        <p:spPr>
          <a:xfrm>
            <a:off x="947275" y="3855950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9" name="Google Shape;649;p22"/>
          <p:cNvSpPr txBox="1"/>
          <p:nvPr>
            <p:ph idx="9" type="title"/>
          </p:nvPr>
        </p:nvSpPr>
        <p:spPr>
          <a:xfrm>
            <a:off x="3482547" y="3473949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0" name="Google Shape;650;p22"/>
          <p:cNvSpPr txBox="1"/>
          <p:nvPr>
            <p:ph idx="13" type="subTitle"/>
          </p:nvPr>
        </p:nvSpPr>
        <p:spPr>
          <a:xfrm>
            <a:off x="3482549" y="3855950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51" name="Google Shape;651;p22"/>
          <p:cNvSpPr txBox="1"/>
          <p:nvPr>
            <p:ph idx="14" type="title"/>
          </p:nvPr>
        </p:nvSpPr>
        <p:spPr>
          <a:xfrm>
            <a:off x="6017820" y="3473949"/>
            <a:ext cx="2178900" cy="39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2" name="Google Shape;652;p22"/>
          <p:cNvSpPr txBox="1"/>
          <p:nvPr>
            <p:ph idx="15" type="subTitle"/>
          </p:nvPr>
        </p:nvSpPr>
        <p:spPr>
          <a:xfrm>
            <a:off x="6017823" y="3855950"/>
            <a:ext cx="2178900" cy="6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ONE_COLUMN_TEXT_1_1_1_1_1">
    <p:bg>
      <p:bgPr>
        <a:solidFill>
          <a:schemeClr val="dk1"/>
        </a:solidFill>
      </p:bgPr>
    </p:bg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4" name="Google Shape;654;p23"/>
          <p:cNvGrpSpPr/>
          <p:nvPr/>
        </p:nvGrpSpPr>
        <p:grpSpPr>
          <a:xfrm>
            <a:off x="-845314" y="4304497"/>
            <a:ext cx="10178327" cy="2024574"/>
            <a:chOff x="-845314" y="4304497"/>
            <a:chExt cx="10178327" cy="2024574"/>
          </a:xfrm>
        </p:grpSpPr>
        <p:sp>
          <p:nvSpPr>
            <p:cNvPr id="655" name="Google Shape;655;p23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23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2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23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23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23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2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23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23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23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23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23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2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2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23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23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2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2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23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23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23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23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23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23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23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23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1" name="Google Shape;681;p23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sign">
  <p:cSld name="TITLE_ONLY_2">
    <p:bg>
      <p:bgPr>
        <a:solidFill>
          <a:schemeClr val="dk1"/>
        </a:solidFill>
      </p:bgPr>
    </p:bg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3" name="Google Shape;683;p24"/>
          <p:cNvGrpSpPr/>
          <p:nvPr/>
        </p:nvGrpSpPr>
        <p:grpSpPr>
          <a:xfrm>
            <a:off x="-701749" y="1741225"/>
            <a:ext cx="1764401" cy="3717045"/>
            <a:chOff x="357664" y="-1717975"/>
            <a:chExt cx="1764401" cy="3717045"/>
          </a:xfrm>
        </p:grpSpPr>
        <p:sp>
          <p:nvSpPr>
            <p:cNvPr id="684" name="Google Shape;684;p24"/>
            <p:cNvSpPr/>
            <p:nvPr/>
          </p:nvSpPr>
          <p:spPr>
            <a:xfrm rot="5400000">
              <a:off x="873595" y="169371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24"/>
            <p:cNvSpPr/>
            <p:nvPr/>
          </p:nvSpPr>
          <p:spPr>
            <a:xfrm rot="5400000">
              <a:off x="1210980" y="-1050777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24"/>
            <p:cNvSpPr/>
            <p:nvPr/>
          </p:nvSpPr>
          <p:spPr>
            <a:xfrm rot="5400000">
              <a:off x="368009" y="-1728320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24"/>
            <p:cNvSpPr/>
            <p:nvPr/>
          </p:nvSpPr>
          <p:spPr>
            <a:xfrm rot="5400000">
              <a:off x="702683" y="1016175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24"/>
            <p:cNvSpPr/>
            <p:nvPr/>
          </p:nvSpPr>
          <p:spPr>
            <a:xfrm rot="5400000">
              <a:off x="1049369" y="137046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4"/>
            <p:cNvSpPr/>
            <p:nvPr/>
          </p:nvSpPr>
          <p:spPr>
            <a:xfrm rot="5400000">
              <a:off x="615076" y="-780277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24"/>
            <p:cNvSpPr/>
            <p:nvPr/>
          </p:nvSpPr>
          <p:spPr>
            <a:xfrm rot="5400000">
              <a:off x="1677972" y="61077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1" name="Google Shape;691;p24"/>
          <p:cNvGrpSpPr/>
          <p:nvPr/>
        </p:nvGrpSpPr>
        <p:grpSpPr>
          <a:xfrm rot="10800000">
            <a:off x="8157526" y="-467175"/>
            <a:ext cx="1764401" cy="3717045"/>
            <a:chOff x="357664" y="-1717975"/>
            <a:chExt cx="1764401" cy="3717045"/>
          </a:xfrm>
        </p:grpSpPr>
        <p:sp>
          <p:nvSpPr>
            <p:cNvPr id="692" name="Google Shape;692;p24"/>
            <p:cNvSpPr/>
            <p:nvPr/>
          </p:nvSpPr>
          <p:spPr>
            <a:xfrm rot="5400000">
              <a:off x="873595" y="169371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24"/>
            <p:cNvSpPr/>
            <p:nvPr/>
          </p:nvSpPr>
          <p:spPr>
            <a:xfrm rot="5400000">
              <a:off x="1210980" y="-1050777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24"/>
            <p:cNvSpPr/>
            <p:nvPr/>
          </p:nvSpPr>
          <p:spPr>
            <a:xfrm rot="5400000">
              <a:off x="368009" y="-1728320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24"/>
            <p:cNvSpPr/>
            <p:nvPr/>
          </p:nvSpPr>
          <p:spPr>
            <a:xfrm rot="5400000">
              <a:off x="702683" y="1016175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24"/>
            <p:cNvSpPr/>
            <p:nvPr/>
          </p:nvSpPr>
          <p:spPr>
            <a:xfrm rot="5400000">
              <a:off x="1049369" y="137046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24"/>
            <p:cNvSpPr/>
            <p:nvPr/>
          </p:nvSpPr>
          <p:spPr>
            <a:xfrm rot="5400000">
              <a:off x="615076" y="-780277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24"/>
            <p:cNvSpPr/>
            <p:nvPr/>
          </p:nvSpPr>
          <p:spPr>
            <a:xfrm rot="5400000">
              <a:off x="1677972" y="61077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ONE_COLUMN_TEXT_1_1_1">
    <p:bg>
      <p:bgPr>
        <a:solidFill>
          <a:schemeClr val="accent1"/>
        </a:solidFill>
      </p:bgPr>
    </p:bg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5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701" name="Google Shape;701;p25"/>
          <p:cNvGrpSpPr/>
          <p:nvPr/>
        </p:nvGrpSpPr>
        <p:grpSpPr>
          <a:xfrm rot="-2700000">
            <a:off x="7197563" y="-1100897"/>
            <a:ext cx="4088184" cy="2704787"/>
            <a:chOff x="6538847" y="-343124"/>
            <a:chExt cx="4088223" cy="2704813"/>
          </a:xfrm>
        </p:grpSpPr>
        <p:sp>
          <p:nvSpPr>
            <p:cNvPr id="702" name="Google Shape;702;p25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25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25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25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25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25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25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25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0" name="Google Shape;710;p25"/>
          <p:cNvGrpSpPr/>
          <p:nvPr/>
        </p:nvGrpSpPr>
        <p:grpSpPr>
          <a:xfrm rot="-2700000">
            <a:off x="-1320373" y="-1100897"/>
            <a:ext cx="4088184" cy="2704787"/>
            <a:chOff x="6538847" y="-343124"/>
            <a:chExt cx="4088223" cy="2704813"/>
          </a:xfrm>
        </p:grpSpPr>
        <p:sp>
          <p:nvSpPr>
            <p:cNvPr id="711" name="Google Shape;711;p25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25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25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25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25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25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25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25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1">
  <p:cSld name="CAPTION_ONLY_1_2">
    <p:bg>
      <p:bgPr>
        <a:solidFill>
          <a:schemeClr val="accent1"/>
        </a:solidFill>
      </p:bgPr>
    </p:bg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6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721" name="Google Shape;721;p26"/>
          <p:cNvGrpSpPr/>
          <p:nvPr/>
        </p:nvGrpSpPr>
        <p:grpSpPr>
          <a:xfrm>
            <a:off x="6538847" y="-343124"/>
            <a:ext cx="4088223" cy="2704813"/>
            <a:chOff x="6538847" y="-343124"/>
            <a:chExt cx="4088223" cy="2704813"/>
          </a:xfrm>
        </p:grpSpPr>
        <p:sp>
          <p:nvSpPr>
            <p:cNvPr id="722" name="Google Shape;722;p26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26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26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26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26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26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26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26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0" name="Google Shape;730;p26"/>
          <p:cNvSpPr txBox="1"/>
          <p:nvPr>
            <p:ph idx="2" type="title"/>
          </p:nvPr>
        </p:nvSpPr>
        <p:spPr>
          <a:xfrm>
            <a:off x="1696588" y="3025175"/>
            <a:ext cx="23913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1" name="Google Shape;731;p26"/>
          <p:cNvSpPr txBox="1"/>
          <p:nvPr>
            <p:ph idx="1" type="subTitle"/>
          </p:nvPr>
        </p:nvSpPr>
        <p:spPr>
          <a:xfrm>
            <a:off x="1696587" y="3680625"/>
            <a:ext cx="23913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32" name="Google Shape;732;p26"/>
          <p:cNvSpPr txBox="1"/>
          <p:nvPr>
            <p:ph idx="3" type="title"/>
          </p:nvPr>
        </p:nvSpPr>
        <p:spPr>
          <a:xfrm>
            <a:off x="5056113" y="3025175"/>
            <a:ext cx="2391300" cy="6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3" name="Google Shape;733;p26"/>
          <p:cNvSpPr txBox="1"/>
          <p:nvPr>
            <p:ph idx="4" type="subTitle"/>
          </p:nvPr>
        </p:nvSpPr>
        <p:spPr>
          <a:xfrm>
            <a:off x="5056112" y="3680625"/>
            <a:ext cx="2391300" cy="7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ONE_COLUMN_TEXT_1_1_1_1">
    <p:bg>
      <p:bgPr>
        <a:solidFill>
          <a:schemeClr val="dk1"/>
        </a:solidFill>
      </p:bgPr>
    </p:bg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27"/>
          <p:cNvSpPr txBox="1"/>
          <p:nvPr>
            <p:ph type="title"/>
          </p:nvPr>
        </p:nvSpPr>
        <p:spPr>
          <a:xfrm>
            <a:off x="992250" y="2428925"/>
            <a:ext cx="71595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736" name="Google Shape;736;p27"/>
          <p:cNvGrpSpPr/>
          <p:nvPr/>
        </p:nvGrpSpPr>
        <p:grpSpPr>
          <a:xfrm>
            <a:off x="-845314" y="4304497"/>
            <a:ext cx="10178327" cy="2024574"/>
            <a:chOff x="-845314" y="4304497"/>
            <a:chExt cx="10178327" cy="2024574"/>
          </a:xfrm>
        </p:grpSpPr>
        <p:sp>
          <p:nvSpPr>
            <p:cNvPr id="737" name="Google Shape;737;p27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27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27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27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27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27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27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27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27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27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27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27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27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4">
  <p:cSld name="SECTION_HEADER_1">
    <p:bg>
      <p:bgPr>
        <a:solidFill>
          <a:schemeClr val="accent1"/>
        </a:solidFill>
      </p:bgPr>
    </p:bg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4" name="Google Shape;764;p28"/>
          <p:cNvGrpSpPr/>
          <p:nvPr/>
        </p:nvGrpSpPr>
        <p:grpSpPr>
          <a:xfrm>
            <a:off x="-986857" y="-677253"/>
            <a:ext cx="11883853" cy="6655875"/>
            <a:chOff x="-910657" y="-677253"/>
            <a:chExt cx="11883853" cy="6655875"/>
          </a:xfrm>
        </p:grpSpPr>
        <p:grpSp>
          <p:nvGrpSpPr>
            <p:cNvPr id="765" name="Google Shape;765;p28"/>
            <p:cNvGrpSpPr/>
            <p:nvPr/>
          </p:nvGrpSpPr>
          <p:grpSpPr>
            <a:xfrm>
              <a:off x="-910657" y="-519390"/>
              <a:ext cx="6844138" cy="6498013"/>
              <a:chOff x="-1498057" y="-545690"/>
              <a:chExt cx="6844138" cy="6498013"/>
            </a:xfrm>
          </p:grpSpPr>
          <p:grpSp>
            <p:nvGrpSpPr>
              <p:cNvPr id="766" name="Google Shape;766;p28"/>
              <p:cNvGrpSpPr/>
              <p:nvPr/>
            </p:nvGrpSpPr>
            <p:grpSpPr>
              <a:xfrm>
                <a:off x="-1498057" y="-545690"/>
                <a:ext cx="6844138" cy="6498013"/>
                <a:chOff x="1046100" y="238125"/>
                <a:chExt cx="5491125" cy="5213425"/>
              </a:xfrm>
            </p:grpSpPr>
            <p:sp>
              <p:nvSpPr>
                <p:cNvPr id="767" name="Google Shape;767;p28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8" name="Google Shape;768;p28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69" name="Google Shape;769;p28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0" name="Google Shape;770;p28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1" name="Google Shape;771;p28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2" name="Google Shape;772;p28"/>
                <p:cNvSpPr/>
                <p:nvPr/>
              </p:nvSpPr>
              <p:spPr>
                <a:xfrm>
                  <a:off x="5479675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5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3" name="Google Shape;773;p28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4" name="Google Shape;774;p28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5" name="Google Shape;775;p28"/>
                <p:cNvSpPr/>
                <p:nvPr/>
              </p:nvSpPr>
              <p:spPr>
                <a:xfrm>
                  <a:off x="1592750" y="466385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62" y="3284"/>
                      </a:moveTo>
                      <a:lnTo>
                        <a:pt x="17012" y="13309"/>
                      </a:lnTo>
                      <a:lnTo>
                        <a:pt x="12960" y="17640"/>
                      </a:lnTo>
                      <a:lnTo>
                        <a:pt x="3075" y="8035"/>
                      </a:lnTo>
                      <a:lnTo>
                        <a:pt x="7162" y="3284"/>
                      </a:lnTo>
                      <a:close/>
                      <a:moveTo>
                        <a:pt x="7022" y="0"/>
                      </a:moveTo>
                      <a:lnTo>
                        <a:pt x="1" y="8174"/>
                      </a:lnTo>
                      <a:lnTo>
                        <a:pt x="13065" y="20784"/>
                      </a:lnTo>
                      <a:lnTo>
                        <a:pt x="20086" y="13274"/>
                      </a:lnTo>
                      <a:lnTo>
                        <a:pt x="702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6" name="Google Shape;776;p28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7" name="Google Shape;777;p28"/>
                <p:cNvSpPr/>
                <p:nvPr/>
              </p:nvSpPr>
              <p:spPr>
                <a:xfrm>
                  <a:off x="3405675" y="1764600"/>
                  <a:ext cx="633125" cy="634000"/>
                </a:xfrm>
                <a:custGeom>
                  <a:rect b="b" l="l" r="r" t="t"/>
                  <a:pathLst>
                    <a:path extrusionOk="0" h="25360" w="25325">
                      <a:moveTo>
                        <a:pt x="7126" y="3144"/>
                      </a:moveTo>
                      <a:lnTo>
                        <a:pt x="22216" y="18234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25325" y="18234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8" name="Google Shape;778;p28"/>
                <p:cNvSpPr/>
                <p:nvPr/>
              </p:nvSpPr>
              <p:spPr>
                <a:xfrm>
                  <a:off x="2989125" y="1210075"/>
                  <a:ext cx="2160475" cy="1327375"/>
                </a:xfrm>
                <a:custGeom>
                  <a:rect b="b" l="l" r="r" t="t"/>
                  <a:pathLst>
                    <a:path extrusionOk="0" h="53095" w="86419">
                      <a:moveTo>
                        <a:pt x="23788" y="3109"/>
                      </a:moveTo>
                      <a:lnTo>
                        <a:pt x="45969" y="25325"/>
                      </a:lnTo>
                      <a:lnTo>
                        <a:pt x="57461" y="13868"/>
                      </a:lnTo>
                      <a:lnTo>
                        <a:pt x="66997" y="23404"/>
                      </a:lnTo>
                      <a:lnTo>
                        <a:pt x="63015" y="27351"/>
                      </a:lnTo>
                      <a:lnTo>
                        <a:pt x="57461" y="21832"/>
                      </a:lnTo>
                      <a:lnTo>
                        <a:pt x="49986" y="29307"/>
                      </a:lnTo>
                      <a:lnTo>
                        <a:pt x="62631" y="41987"/>
                      </a:lnTo>
                      <a:lnTo>
                        <a:pt x="79293" y="25325"/>
                      </a:lnTo>
                      <a:lnTo>
                        <a:pt x="83275" y="29307"/>
                      </a:lnTo>
                      <a:lnTo>
                        <a:pt x="62631" y="49951"/>
                      </a:lnTo>
                      <a:lnTo>
                        <a:pt x="23788" y="11073"/>
                      </a:lnTo>
                      <a:lnTo>
                        <a:pt x="7126" y="27735"/>
                      </a:lnTo>
                      <a:lnTo>
                        <a:pt x="3144" y="23753"/>
                      </a:lnTo>
                      <a:lnTo>
                        <a:pt x="23788" y="3109"/>
                      </a:lnTo>
                      <a:close/>
                      <a:moveTo>
                        <a:pt x="23788" y="0"/>
                      </a:moveTo>
                      <a:lnTo>
                        <a:pt x="0" y="23753"/>
                      </a:lnTo>
                      <a:lnTo>
                        <a:pt x="7126" y="30879"/>
                      </a:lnTo>
                      <a:lnTo>
                        <a:pt x="23788" y="14217"/>
                      </a:lnTo>
                      <a:lnTo>
                        <a:pt x="62631" y="53095"/>
                      </a:lnTo>
                      <a:lnTo>
                        <a:pt x="86419" y="29307"/>
                      </a:lnTo>
                      <a:lnTo>
                        <a:pt x="79293" y="22181"/>
                      </a:lnTo>
                      <a:lnTo>
                        <a:pt x="62631" y="38843"/>
                      </a:lnTo>
                      <a:lnTo>
                        <a:pt x="53095" y="29307"/>
                      </a:lnTo>
                      <a:lnTo>
                        <a:pt x="57461" y="24941"/>
                      </a:lnTo>
                      <a:lnTo>
                        <a:pt x="62980" y="30495"/>
                      </a:lnTo>
                      <a:lnTo>
                        <a:pt x="70106" y="23369"/>
                      </a:lnTo>
                      <a:lnTo>
                        <a:pt x="57461" y="10724"/>
                      </a:lnTo>
                      <a:lnTo>
                        <a:pt x="45969" y="22181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9" name="Google Shape;779;p28"/>
                <p:cNvSpPr/>
                <p:nvPr/>
              </p:nvSpPr>
              <p:spPr>
                <a:xfrm>
                  <a:off x="2563825" y="1755850"/>
                  <a:ext cx="920450" cy="781600"/>
                </a:xfrm>
                <a:custGeom>
                  <a:rect b="b" l="l" r="r" t="t"/>
                  <a:pathLst>
                    <a:path extrusionOk="0" h="31264" w="36818">
                      <a:moveTo>
                        <a:pt x="7092" y="3110"/>
                      </a:moveTo>
                      <a:lnTo>
                        <a:pt x="24138" y="20156"/>
                      </a:lnTo>
                      <a:lnTo>
                        <a:pt x="29692" y="14602"/>
                      </a:lnTo>
                      <a:lnTo>
                        <a:pt x="33674" y="18584"/>
                      </a:lnTo>
                      <a:lnTo>
                        <a:pt x="24138" y="28120"/>
                      </a:lnTo>
                      <a:lnTo>
                        <a:pt x="3110" y="7127"/>
                      </a:lnTo>
                      <a:lnTo>
                        <a:pt x="7092" y="3110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24138" y="31264"/>
                      </a:lnTo>
                      <a:lnTo>
                        <a:pt x="36818" y="18584"/>
                      </a:lnTo>
                      <a:lnTo>
                        <a:pt x="29692" y="11458"/>
                      </a:lnTo>
                      <a:lnTo>
                        <a:pt x="24138" y="17012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0" name="Google Shape;780;p28"/>
                <p:cNvSpPr/>
                <p:nvPr/>
              </p:nvSpPr>
              <p:spPr>
                <a:xfrm>
                  <a:off x="2989125" y="2320000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23788" y="3144"/>
                      </a:moveTo>
                      <a:lnTo>
                        <a:pt x="38878" y="18234"/>
                      </a:lnTo>
                      <a:lnTo>
                        <a:pt x="34896" y="22216"/>
                      </a:lnTo>
                      <a:lnTo>
                        <a:pt x="23788" y="11108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23788" y="14252"/>
                      </a:lnTo>
                      <a:lnTo>
                        <a:pt x="34896" y="25360"/>
                      </a:lnTo>
                      <a:lnTo>
                        <a:pt x="41987" y="18234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1" name="Google Shape;781;p28"/>
                <p:cNvSpPr/>
                <p:nvPr/>
              </p:nvSpPr>
              <p:spPr>
                <a:xfrm>
                  <a:off x="3405675" y="25977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40450" y="3109"/>
                      </a:moveTo>
                      <a:lnTo>
                        <a:pt x="44432" y="7091"/>
                      </a:lnTo>
                      <a:lnTo>
                        <a:pt x="18234" y="33289"/>
                      </a:lnTo>
                      <a:lnTo>
                        <a:pt x="3144" y="18234"/>
                      </a:lnTo>
                      <a:lnTo>
                        <a:pt x="7126" y="14252"/>
                      </a:lnTo>
                      <a:lnTo>
                        <a:pt x="18234" y="25325"/>
                      </a:lnTo>
                      <a:lnTo>
                        <a:pt x="40450" y="3109"/>
                      </a:lnTo>
                      <a:close/>
                      <a:moveTo>
                        <a:pt x="40415" y="0"/>
                      </a:moveTo>
                      <a:lnTo>
                        <a:pt x="18234" y="22216"/>
                      </a:lnTo>
                      <a:lnTo>
                        <a:pt x="7126" y="11108"/>
                      </a:lnTo>
                      <a:lnTo>
                        <a:pt x="0" y="18234"/>
                      </a:lnTo>
                      <a:lnTo>
                        <a:pt x="18234" y="36433"/>
                      </a:lnTo>
                      <a:lnTo>
                        <a:pt x="47541" y="7126"/>
                      </a:lnTo>
                      <a:lnTo>
                        <a:pt x="4041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2" name="Google Shape;782;p28"/>
                <p:cNvSpPr/>
                <p:nvPr/>
              </p:nvSpPr>
              <p:spPr>
                <a:xfrm>
                  <a:off x="3127975" y="3153100"/>
                  <a:ext cx="494275" cy="494275"/>
                </a:xfrm>
                <a:custGeom>
                  <a:rect b="b" l="l" r="r" t="t"/>
                  <a:pathLst>
                    <a:path extrusionOk="0" h="19771" w="19771">
                      <a:moveTo>
                        <a:pt x="7126" y="3109"/>
                      </a:moveTo>
                      <a:lnTo>
                        <a:pt x="16662" y="12645"/>
                      </a:lnTo>
                      <a:lnTo>
                        <a:pt x="12680" y="16627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2680" y="19771"/>
                      </a:lnTo>
                      <a:lnTo>
                        <a:pt x="19771" y="12645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3" name="Google Shape;783;p28"/>
                <p:cNvSpPr/>
                <p:nvPr/>
              </p:nvSpPr>
              <p:spPr>
                <a:xfrm>
                  <a:off x="4654450" y="2458850"/>
                  <a:ext cx="772850" cy="771975"/>
                </a:xfrm>
                <a:custGeom>
                  <a:rect b="b" l="l" r="r" t="t"/>
                  <a:pathLst>
                    <a:path extrusionOk="0" h="30879" w="30914">
                      <a:moveTo>
                        <a:pt x="7126" y="3144"/>
                      </a:moveTo>
                      <a:lnTo>
                        <a:pt x="27770" y="23788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0914" y="2378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4" name="Google Shape;784;p28"/>
                <p:cNvSpPr/>
                <p:nvPr/>
              </p:nvSpPr>
              <p:spPr>
                <a:xfrm>
                  <a:off x="4238775" y="2875400"/>
                  <a:ext cx="1188525" cy="910825"/>
                </a:xfrm>
                <a:custGeom>
                  <a:rect b="b" l="l" r="r" t="t"/>
                  <a:pathLst>
                    <a:path extrusionOk="0" h="36433" w="47541">
                      <a:moveTo>
                        <a:pt x="18199" y="3109"/>
                      </a:moveTo>
                      <a:lnTo>
                        <a:pt x="44397" y="29307"/>
                      </a:lnTo>
                      <a:lnTo>
                        <a:pt x="40415" y="33289"/>
                      </a:lnTo>
                      <a:lnTo>
                        <a:pt x="29307" y="22181"/>
                      </a:lnTo>
                      <a:lnTo>
                        <a:pt x="18199" y="33289"/>
                      </a:lnTo>
                      <a:lnTo>
                        <a:pt x="14217" y="29307"/>
                      </a:lnTo>
                      <a:lnTo>
                        <a:pt x="25325" y="18199"/>
                      </a:lnTo>
                      <a:lnTo>
                        <a:pt x="18199" y="11108"/>
                      </a:lnTo>
                      <a:lnTo>
                        <a:pt x="7091" y="22181"/>
                      </a:lnTo>
                      <a:lnTo>
                        <a:pt x="3109" y="18199"/>
                      </a:lnTo>
                      <a:lnTo>
                        <a:pt x="18199" y="3109"/>
                      </a:lnTo>
                      <a:close/>
                      <a:moveTo>
                        <a:pt x="18199" y="0"/>
                      </a:moveTo>
                      <a:lnTo>
                        <a:pt x="0" y="18199"/>
                      </a:lnTo>
                      <a:lnTo>
                        <a:pt x="7126" y="25325"/>
                      </a:lnTo>
                      <a:lnTo>
                        <a:pt x="18199" y="14217"/>
                      </a:lnTo>
                      <a:lnTo>
                        <a:pt x="22181" y="18199"/>
                      </a:lnTo>
                      <a:lnTo>
                        <a:pt x="11108" y="29307"/>
                      </a:lnTo>
                      <a:lnTo>
                        <a:pt x="18199" y="36433"/>
                      </a:lnTo>
                      <a:lnTo>
                        <a:pt x="29307" y="25325"/>
                      </a:lnTo>
                      <a:lnTo>
                        <a:pt x="40415" y="36433"/>
                      </a:lnTo>
                      <a:lnTo>
                        <a:pt x="47541" y="29307"/>
                      </a:lnTo>
                      <a:lnTo>
                        <a:pt x="1819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5" name="Google Shape;785;p28"/>
                <p:cNvSpPr/>
                <p:nvPr/>
              </p:nvSpPr>
              <p:spPr>
                <a:xfrm>
                  <a:off x="3961075" y="3429925"/>
                  <a:ext cx="1188525" cy="911700"/>
                </a:xfrm>
                <a:custGeom>
                  <a:rect b="b" l="l" r="r" t="t"/>
                  <a:pathLst>
                    <a:path extrusionOk="0" h="36468" w="47541">
                      <a:moveTo>
                        <a:pt x="7091" y="3179"/>
                      </a:moveTo>
                      <a:lnTo>
                        <a:pt x="29307" y="25360"/>
                      </a:lnTo>
                      <a:lnTo>
                        <a:pt x="40415" y="14287"/>
                      </a:lnTo>
                      <a:lnTo>
                        <a:pt x="44397" y="18269"/>
                      </a:lnTo>
                      <a:lnTo>
                        <a:pt x="29307" y="33324"/>
                      </a:lnTo>
                      <a:lnTo>
                        <a:pt x="3109" y="7126"/>
                      </a:lnTo>
                      <a:lnTo>
                        <a:pt x="7091" y="3179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29307" y="36468"/>
                      </a:lnTo>
                      <a:lnTo>
                        <a:pt x="47541" y="18234"/>
                      </a:lnTo>
                      <a:lnTo>
                        <a:pt x="40415" y="11108"/>
                      </a:lnTo>
                      <a:lnTo>
                        <a:pt x="29307" y="2221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6" name="Google Shape;786;p28"/>
                <p:cNvSpPr/>
                <p:nvPr/>
              </p:nvSpPr>
              <p:spPr>
                <a:xfrm>
                  <a:off x="2573425" y="3429925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00" y="3144"/>
                      </a:moveTo>
                      <a:lnTo>
                        <a:pt x="22182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00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7" name="Google Shape;787;p28"/>
                <p:cNvSpPr/>
                <p:nvPr/>
              </p:nvSpPr>
              <p:spPr>
                <a:xfrm>
                  <a:off x="3961075" y="2320000"/>
                  <a:ext cx="355425" cy="356300"/>
                </a:xfrm>
                <a:custGeom>
                  <a:rect b="b" l="l" r="r" t="t"/>
                  <a:pathLst>
                    <a:path extrusionOk="0" h="14252" w="14217">
                      <a:moveTo>
                        <a:pt x="7091" y="3144"/>
                      </a:moveTo>
                      <a:lnTo>
                        <a:pt x="11073" y="7126"/>
                      </a:lnTo>
                      <a:lnTo>
                        <a:pt x="7091" y="11108"/>
                      </a:lnTo>
                      <a:lnTo>
                        <a:pt x="3109" y="7126"/>
                      </a:lnTo>
                      <a:lnTo>
                        <a:pt x="7091" y="3144"/>
                      </a:lnTo>
                      <a:close/>
                      <a:moveTo>
                        <a:pt x="7091" y="0"/>
                      </a:moveTo>
                      <a:lnTo>
                        <a:pt x="0" y="7126"/>
                      </a:lnTo>
                      <a:lnTo>
                        <a:pt x="7091" y="14252"/>
                      </a:lnTo>
                      <a:lnTo>
                        <a:pt x="14217" y="7126"/>
                      </a:lnTo>
                      <a:lnTo>
                        <a:pt x="709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8" name="Google Shape;788;p28"/>
                <p:cNvSpPr/>
                <p:nvPr/>
              </p:nvSpPr>
              <p:spPr>
                <a:xfrm>
                  <a:off x="3544525" y="3568775"/>
                  <a:ext cx="356300" cy="356300"/>
                </a:xfrm>
                <a:custGeom>
                  <a:rect b="b" l="l" r="r" t="t"/>
                  <a:pathLst>
                    <a:path extrusionOk="0" h="14252" w="14252">
                      <a:moveTo>
                        <a:pt x="7126" y="3144"/>
                      </a:moveTo>
                      <a:lnTo>
                        <a:pt x="11073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52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89" name="Google Shape;789;p28"/>
                <p:cNvSpPr/>
                <p:nvPr/>
              </p:nvSpPr>
              <p:spPr>
                <a:xfrm>
                  <a:off x="3127975" y="3707625"/>
                  <a:ext cx="1049675" cy="772850"/>
                </a:xfrm>
                <a:custGeom>
                  <a:rect b="b" l="l" r="r" t="t"/>
                  <a:pathLst>
                    <a:path extrusionOk="0" h="30914" w="41987">
                      <a:moveTo>
                        <a:pt x="7126" y="3144"/>
                      </a:moveTo>
                      <a:lnTo>
                        <a:pt x="23753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53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0" name="Google Shape;790;p28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1" name="Google Shape;791;p28"/>
                <p:cNvSpPr/>
                <p:nvPr/>
              </p:nvSpPr>
              <p:spPr>
                <a:xfrm>
                  <a:off x="3812600" y="412417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2" name="Google Shape;792;p28"/>
                <p:cNvSpPr/>
                <p:nvPr/>
              </p:nvSpPr>
              <p:spPr>
                <a:xfrm>
                  <a:off x="2711425" y="3985325"/>
                  <a:ext cx="633125" cy="495150"/>
                </a:xfrm>
                <a:custGeom>
                  <a:rect b="b" l="l" r="r" t="t"/>
                  <a:pathLst>
                    <a:path extrusionOk="0" h="19806" w="25325">
                      <a:moveTo>
                        <a:pt x="12680" y="3144"/>
                      </a:moveTo>
                      <a:lnTo>
                        <a:pt x="22216" y="12680"/>
                      </a:lnTo>
                      <a:lnTo>
                        <a:pt x="18234" y="16662"/>
                      </a:lnTo>
                      <a:lnTo>
                        <a:pt x="12680" y="11108"/>
                      </a:lnTo>
                      <a:lnTo>
                        <a:pt x="7126" y="16662"/>
                      </a:lnTo>
                      <a:lnTo>
                        <a:pt x="3144" y="12680"/>
                      </a:lnTo>
                      <a:lnTo>
                        <a:pt x="12680" y="3144"/>
                      </a:lnTo>
                      <a:close/>
                      <a:moveTo>
                        <a:pt x="12680" y="0"/>
                      </a:moveTo>
                      <a:lnTo>
                        <a:pt x="0" y="12680"/>
                      </a:lnTo>
                      <a:lnTo>
                        <a:pt x="7126" y="19806"/>
                      </a:lnTo>
                      <a:lnTo>
                        <a:pt x="12680" y="14252"/>
                      </a:lnTo>
                      <a:lnTo>
                        <a:pt x="18234" y="19806"/>
                      </a:lnTo>
                      <a:lnTo>
                        <a:pt x="25325" y="12680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3" name="Google Shape;793;p28"/>
                <p:cNvSpPr/>
                <p:nvPr/>
              </p:nvSpPr>
              <p:spPr>
                <a:xfrm>
                  <a:off x="4654450" y="1224900"/>
                  <a:ext cx="772850" cy="622675"/>
                </a:xfrm>
                <a:custGeom>
                  <a:rect b="b" l="l" r="r" t="t"/>
                  <a:pathLst>
                    <a:path extrusionOk="0" h="24907" w="30914">
                      <a:moveTo>
                        <a:pt x="12331" y="3110"/>
                      </a:moveTo>
                      <a:lnTo>
                        <a:pt x="27735" y="17746"/>
                      </a:lnTo>
                      <a:lnTo>
                        <a:pt x="23788" y="21763"/>
                      </a:lnTo>
                      <a:lnTo>
                        <a:pt x="12331" y="10480"/>
                      </a:lnTo>
                      <a:lnTo>
                        <a:pt x="7091" y="15999"/>
                      </a:lnTo>
                      <a:lnTo>
                        <a:pt x="3144" y="12087"/>
                      </a:lnTo>
                      <a:lnTo>
                        <a:pt x="12331" y="3110"/>
                      </a:lnTo>
                      <a:close/>
                      <a:moveTo>
                        <a:pt x="12296" y="1"/>
                      </a:moveTo>
                      <a:lnTo>
                        <a:pt x="0" y="12052"/>
                      </a:lnTo>
                      <a:lnTo>
                        <a:pt x="7161" y="19213"/>
                      </a:lnTo>
                      <a:lnTo>
                        <a:pt x="12401" y="13659"/>
                      </a:lnTo>
                      <a:lnTo>
                        <a:pt x="23788" y="24907"/>
                      </a:lnTo>
                      <a:lnTo>
                        <a:pt x="30914" y="17676"/>
                      </a:lnTo>
                      <a:lnTo>
                        <a:pt x="1229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4" name="Google Shape;794;p28"/>
                <p:cNvSpPr/>
                <p:nvPr/>
              </p:nvSpPr>
              <p:spPr>
                <a:xfrm>
                  <a:off x="3127975" y="932375"/>
                  <a:ext cx="356300" cy="355425"/>
                </a:xfrm>
                <a:custGeom>
                  <a:rect b="b" l="l" r="r" t="t"/>
                  <a:pathLst>
                    <a:path extrusionOk="0" h="14217" w="14252">
                      <a:moveTo>
                        <a:pt x="7126" y="3109"/>
                      </a:moveTo>
                      <a:lnTo>
                        <a:pt x="11108" y="7126"/>
                      </a:lnTo>
                      <a:lnTo>
                        <a:pt x="7126" y="11108"/>
                      </a:lnTo>
                      <a:lnTo>
                        <a:pt x="3144" y="7126"/>
                      </a:lnTo>
                      <a:lnTo>
                        <a:pt x="7126" y="3109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7126" y="14217"/>
                      </a:lnTo>
                      <a:lnTo>
                        <a:pt x="14252" y="7126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5" name="Google Shape;795;p28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6" name="Google Shape;796;p28"/>
                <p:cNvSpPr/>
                <p:nvPr/>
              </p:nvSpPr>
              <p:spPr>
                <a:xfrm>
                  <a:off x="1046100" y="17646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879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7" name="Google Shape;797;p28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8" name="Google Shape;798;p28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9" name="Google Shape;799;p28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0" name="Google Shape;800;p28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1" name="Google Shape;801;p28"/>
                <p:cNvSpPr/>
                <p:nvPr/>
              </p:nvSpPr>
              <p:spPr>
                <a:xfrm>
                  <a:off x="2018025" y="2042300"/>
                  <a:ext cx="633150" cy="634000"/>
                </a:xfrm>
                <a:custGeom>
                  <a:rect b="b" l="l" r="r" t="t"/>
                  <a:pathLst>
                    <a:path extrusionOk="0" h="25360" w="25326">
                      <a:moveTo>
                        <a:pt x="18235" y="3144"/>
                      </a:moveTo>
                      <a:lnTo>
                        <a:pt x="22217" y="7126"/>
                      </a:lnTo>
                      <a:lnTo>
                        <a:pt x="7092" y="22216"/>
                      </a:lnTo>
                      <a:lnTo>
                        <a:pt x="3110" y="18234"/>
                      </a:lnTo>
                      <a:lnTo>
                        <a:pt x="18235" y="3144"/>
                      </a:lnTo>
                      <a:close/>
                      <a:moveTo>
                        <a:pt x="18200" y="0"/>
                      </a:moveTo>
                      <a:lnTo>
                        <a:pt x="1" y="18234"/>
                      </a:lnTo>
                      <a:lnTo>
                        <a:pt x="7092" y="25360"/>
                      </a:lnTo>
                      <a:lnTo>
                        <a:pt x="25326" y="7126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2" name="Google Shape;802;p28"/>
                <p:cNvSpPr/>
                <p:nvPr/>
              </p:nvSpPr>
              <p:spPr>
                <a:xfrm>
                  <a:off x="2294875" y="2320000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18234" y="3144"/>
                      </a:moveTo>
                      <a:lnTo>
                        <a:pt x="27770" y="12680"/>
                      </a:lnTo>
                      <a:lnTo>
                        <a:pt x="23788" y="16662"/>
                      </a:lnTo>
                      <a:lnTo>
                        <a:pt x="18234" y="11108"/>
                      </a:lnTo>
                      <a:lnTo>
                        <a:pt x="7126" y="22216"/>
                      </a:lnTo>
                      <a:lnTo>
                        <a:pt x="3144" y="18234"/>
                      </a:lnTo>
                      <a:lnTo>
                        <a:pt x="18234" y="3144"/>
                      </a:lnTo>
                      <a:close/>
                      <a:moveTo>
                        <a:pt x="18234" y="0"/>
                      </a:moveTo>
                      <a:lnTo>
                        <a:pt x="0" y="18234"/>
                      </a:lnTo>
                      <a:lnTo>
                        <a:pt x="7126" y="25360"/>
                      </a:lnTo>
                      <a:lnTo>
                        <a:pt x="18234" y="14252"/>
                      </a:lnTo>
                      <a:lnTo>
                        <a:pt x="23788" y="19806"/>
                      </a:lnTo>
                      <a:lnTo>
                        <a:pt x="30914" y="12645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3" name="Google Shape;803;p28"/>
                <p:cNvSpPr/>
                <p:nvPr/>
              </p:nvSpPr>
              <p:spPr>
                <a:xfrm>
                  <a:off x="2017175" y="3014250"/>
                  <a:ext cx="624400" cy="763250"/>
                </a:xfrm>
                <a:custGeom>
                  <a:rect b="b" l="l" r="r" t="t"/>
                  <a:pathLst>
                    <a:path extrusionOk="0" h="30530" w="24976">
                      <a:moveTo>
                        <a:pt x="12680" y="3109"/>
                      </a:moveTo>
                      <a:lnTo>
                        <a:pt x="16662" y="7091"/>
                      </a:lnTo>
                      <a:lnTo>
                        <a:pt x="11108" y="12645"/>
                      </a:lnTo>
                      <a:lnTo>
                        <a:pt x="21867" y="23404"/>
                      </a:lnTo>
                      <a:lnTo>
                        <a:pt x="17885" y="27386"/>
                      </a:lnTo>
                      <a:lnTo>
                        <a:pt x="3144" y="12645"/>
                      </a:lnTo>
                      <a:lnTo>
                        <a:pt x="12680" y="3109"/>
                      </a:lnTo>
                      <a:close/>
                      <a:moveTo>
                        <a:pt x="12680" y="0"/>
                      </a:moveTo>
                      <a:lnTo>
                        <a:pt x="0" y="12645"/>
                      </a:lnTo>
                      <a:lnTo>
                        <a:pt x="17885" y="30530"/>
                      </a:lnTo>
                      <a:lnTo>
                        <a:pt x="24976" y="23404"/>
                      </a:lnTo>
                      <a:lnTo>
                        <a:pt x="14252" y="12680"/>
                      </a:lnTo>
                      <a:lnTo>
                        <a:pt x="19806" y="7126"/>
                      </a:lnTo>
                      <a:lnTo>
                        <a:pt x="1268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4" name="Google Shape;804;p28"/>
                <p:cNvSpPr/>
                <p:nvPr/>
              </p:nvSpPr>
              <p:spPr>
                <a:xfrm>
                  <a:off x="2573425" y="2875400"/>
                  <a:ext cx="494300" cy="633125"/>
                </a:xfrm>
                <a:custGeom>
                  <a:rect b="b" l="l" r="r" t="t"/>
                  <a:pathLst>
                    <a:path extrusionOk="0" h="25325" w="19772">
                      <a:moveTo>
                        <a:pt x="7092" y="3144"/>
                      </a:moveTo>
                      <a:lnTo>
                        <a:pt x="16628" y="12680"/>
                      </a:lnTo>
                      <a:lnTo>
                        <a:pt x="7092" y="22181"/>
                      </a:lnTo>
                      <a:lnTo>
                        <a:pt x="3110" y="18199"/>
                      </a:lnTo>
                      <a:lnTo>
                        <a:pt x="8664" y="12680"/>
                      </a:lnTo>
                      <a:lnTo>
                        <a:pt x="3110" y="7126"/>
                      </a:lnTo>
                      <a:lnTo>
                        <a:pt x="7092" y="3144"/>
                      </a:lnTo>
                      <a:close/>
                      <a:moveTo>
                        <a:pt x="7092" y="0"/>
                      </a:moveTo>
                      <a:lnTo>
                        <a:pt x="1" y="7126"/>
                      </a:lnTo>
                      <a:lnTo>
                        <a:pt x="5520" y="12680"/>
                      </a:lnTo>
                      <a:lnTo>
                        <a:pt x="1" y="18199"/>
                      </a:lnTo>
                      <a:lnTo>
                        <a:pt x="7092" y="25325"/>
                      </a:lnTo>
                      <a:lnTo>
                        <a:pt x="19772" y="12645"/>
                      </a:lnTo>
                      <a:lnTo>
                        <a:pt x="709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5" name="Google Shape;805;p28"/>
                <p:cNvSpPr/>
                <p:nvPr/>
              </p:nvSpPr>
              <p:spPr>
                <a:xfrm>
                  <a:off x="2165625" y="3985325"/>
                  <a:ext cx="485550" cy="485550"/>
                </a:xfrm>
                <a:custGeom>
                  <a:rect b="b" l="l" r="r" t="t"/>
                  <a:pathLst>
                    <a:path extrusionOk="0" h="19422" w="19422">
                      <a:moveTo>
                        <a:pt x="12331" y="3144"/>
                      </a:moveTo>
                      <a:lnTo>
                        <a:pt x="16313" y="7126"/>
                      </a:lnTo>
                      <a:lnTo>
                        <a:pt x="7126" y="16278"/>
                      </a:lnTo>
                      <a:lnTo>
                        <a:pt x="3144" y="12296"/>
                      </a:lnTo>
                      <a:lnTo>
                        <a:pt x="12331" y="3144"/>
                      </a:lnTo>
                      <a:close/>
                      <a:moveTo>
                        <a:pt x="12296" y="0"/>
                      </a:moveTo>
                      <a:lnTo>
                        <a:pt x="0" y="12296"/>
                      </a:lnTo>
                      <a:lnTo>
                        <a:pt x="7126" y="19422"/>
                      </a:lnTo>
                      <a:lnTo>
                        <a:pt x="19422" y="7126"/>
                      </a:lnTo>
                      <a:lnTo>
                        <a:pt x="1229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6" name="Google Shape;806;p28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7" name="Google Shape;807;p28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8" name="Google Shape;808;p28"/>
                <p:cNvSpPr/>
                <p:nvPr/>
              </p:nvSpPr>
              <p:spPr>
                <a:xfrm>
                  <a:off x="3276425" y="4395750"/>
                  <a:ext cx="1040075" cy="1055800"/>
                </a:xfrm>
                <a:custGeom>
                  <a:rect b="b" l="l" r="r" t="t"/>
                  <a:pathLst>
                    <a:path extrusionOk="0" h="42232" w="41603">
                      <a:moveTo>
                        <a:pt x="7126" y="3249"/>
                      </a:moveTo>
                      <a:lnTo>
                        <a:pt x="38494" y="35106"/>
                      </a:lnTo>
                      <a:lnTo>
                        <a:pt x="34477" y="39088"/>
                      </a:lnTo>
                      <a:lnTo>
                        <a:pt x="3074" y="7685"/>
                      </a:lnTo>
                      <a:lnTo>
                        <a:pt x="7126" y="3249"/>
                      </a:lnTo>
                      <a:close/>
                      <a:moveTo>
                        <a:pt x="7056" y="1"/>
                      </a:moveTo>
                      <a:lnTo>
                        <a:pt x="0" y="7755"/>
                      </a:lnTo>
                      <a:lnTo>
                        <a:pt x="34477" y="42232"/>
                      </a:lnTo>
                      <a:lnTo>
                        <a:pt x="41603" y="35141"/>
                      </a:lnTo>
                      <a:lnTo>
                        <a:pt x="705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09" name="Google Shape;809;p28"/>
                <p:cNvSpPr/>
                <p:nvPr/>
              </p:nvSpPr>
              <p:spPr>
                <a:xfrm>
                  <a:off x="4788925" y="4263025"/>
                  <a:ext cx="776350" cy="771975"/>
                </a:xfrm>
                <a:custGeom>
                  <a:rect b="b" l="l" r="r" t="t"/>
                  <a:pathLst>
                    <a:path extrusionOk="0" h="30879" w="31054">
                      <a:moveTo>
                        <a:pt x="7650" y="3109"/>
                      </a:moveTo>
                      <a:lnTo>
                        <a:pt x="18793" y="14252"/>
                      </a:lnTo>
                      <a:lnTo>
                        <a:pt x="23928" y="9082"/>
                      </a:lnTo>
                      <a:lnTo>
                        <a:pt x="27875" y="12890"/>
                      </a:lnTo>
                      <a:lnTo>
                        <a:pt x="12750" y="27770"/>
                      </a:lnTo>
                      <a:lnTo>
                        <a:pt x="3109" y="18234"/>
                      </a:lnTo>
                      <a:lnTo>
                        <a:pt x="8454" y="12680"/>
                      </a:lnTo>
                      <a:lnTo>
                        <a:pt x="3319" y="7161"/>
                      </a:lnTo>
                      <a:lnTo>
                        <a:pt x="7650" y="3109"/>
                      </a:lnTo>
                      <a:close/>
                      <a:moveTo>
                        <a:pt x="7685" y="0"/>
                      </a:moveTo>
                      <a:lnTo>
                        <a:pt x="175" y="7056"/>
                      </a:lnTo>
                      <a:lnTo>
                        <a:pt x="5415" y="12645"/>
                      </a:lnTo>
                      <a:lnTo>
                        <a:pt x="0" y="18234"/>
                      </a:lnTo>
                      <a:lnTo>
                        <a:pt x="12750" y="30879"/>
                      </a:lnTo>
                      <a:lnTo>
                        <a:pt x="31054" y="12855"/>
                      </a:lnTo>
                      <a:lnTo>
                        <a:pt x="23928" y="5938"/>
                      </a:lnTo>
                      <a:lnTo>
                        <a:pt x="18793" y="11108"/>
                      </a:lnTo>
                      <a:lnTo>
                        <a:pt x="768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0" name="Google Shape;810;p28"/>
                <p:cNvSpPr/>
                <p:nvPr/>
              </p:nvSpPr>
              <p:spPr>
                <a:xfrm>
                  <a:off x="4788925" y="377825"/>
                  <a:ext cx="776350" cy="771125"/>
                </a:xfrm>
                <a:custGeom>
                  <a:rect b="b" l="l" r="r" t="t"/>
                  <a:pathLst>
                    <a:path extrusionOk="0" h="30845" w="31054">
                      <a:moveTo>
                        <a:pt x="7650" y="3075"/>
                      </a:moveTo>
                      <a:lnTo>
                        <a:pt x="18793" y="14218"/>
                      </a:lnTo>
                      <a:lnTo>
                        <a:pt x="23928" y="9048"/>
                      </a:lnTo>
                      <a:lnTo>
                        <a:pt x="27875" y="12855"/>
                      </a:lnTo>
                      <a:lnTo>
                        <a:pt x="12750" y="27736"/>
                      </a:lnTo>
                      <a:lnTo>
                        <a:pt x="3109" y="18200"/>
                      </a:lnTo>
                      <a:lnTo>
                        <a:pt x="8454" y="12646"/>
                      </a:lnTo>
                      <a:lnTo>
                        <a:pt x="3319" y="7127"/>
                      </a:lnTo>
                      <a:lnTo>
                        <a:pt x="7650" y="3075"/>
                      </a:lnTo>
                      <a:close/>
                      <a:moveTo>
                        <a:pt x="7685" y="1"/>
                      </a:moveTo>
                      <a:lnTo>
                        <a:pt x="175" y="7022"/>
                      </a:lnTo>
                      <a:lnTo>
                        <a:pt x="5415" y="12611"/>
                      </a:lnTo>
                      <a:lnTo>
                        <a:pt x="0" y="18200"/>
                      </a:lnTo>
                      <a:lnTo>
                        <a:pt x="12750" y="30845"/>
                      </a:lnTo>
                      <a:lnTo>
                        <a:pt x="31054" y="12821"/>
                      </a:lnTo>
                      <a:lnTo>
                        <a:pt x="23928" y="5904"/>
                      </a:lnTo>
                      <a:lnTo>
                        <a:pt x="18793" y="11074"/>
                      </a:lnTo>
                      <a:lnTo>
                        <a:pt x="7685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1" name="Google Shape;811;p28"/>
                <p:cNvSpPr/>
                <p:nvPr/>
              </p:nvSpPr>
              <p:spPr>
                <a:xfrm>
                  <a:off x="2433725" y="440187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2" name="Google Shape;812;p28"/>
                <p:cNvSpPr/>
                <p:nvPr/>
              </p:nvSpPr>
              <p:spPr>
                <a:xfrm>
                  <a:off x="4097300" y="440187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3" name="Google Shape;813;p28"/>
                <p:cNvSpPr/>
                <p:nvPr/>
              </p:nvSpPr>
              <p:spPr>
                <a:xfrm>
                  <a:off x="3812600" y="238125"/>
                  <a:ext cx="642750" cy="642750"/>
                </a:xfrm>
                <a:custGeom>
                  <a:rect b="b" l="l" r="r" t="t"/>
                  <a:pathLst>
                    <a:path extrusionOk="0" h="25710" w="25710">
                      <a:moveTo>
                        <a:pt x="18584" y="3144"/>
                      </a:moveTo>
                      <a:lnTo>
                        <a:pt x="22566" y="7126"/>
                      </a:lnTo>
                      <a:lnTo>
                        <a:pt x="7127" y="22565"/>
                      </a:lnTo>
                      <a:lnTo>
                        <a:pt x="3145" y="18583"/>
                      </a:lnTo>
                      <a:lnTo>
                        <a:pt x="18584" y="3144"/>
                      </a:lnTo>
                      <a:close/>
                      <a:moveTo>
                        <a:pt x="18584" y="0"/>
                      </a:moveTo>
                      <a:lnTo>
                        <a:pt x="1" y="18583"/>
                      </a:lnTo>
                      <a:lnTo>
                        <a:pt x="7127" y="25709"/>
                      </a:lnTo>
                      <a:lnTo>
                        <a:pt x="25710" y="7126"/>
                      </a:lnTo>
                      <a:lnTo>
                        <a:pt x="1858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4" name="Google Shape;814;p28"/>
                <p:cNvSpPr/>
                <p:nvPr/>
              </p:nvSpPr>
              <p:spPr>
                <a:xfrm>
                  <a:off x="3277300" y="509700"/>
                  <a:ext cx="1039200" cy="1055800"/>
                </a:xfrm>
                <a:custGeom>
                  <a:rect b="b" l="l" r="r" t="t"/>
                  <a:pathLst>
                    <a:path extrusionOk="0" h="42232" w="41568">
                      <a:moveTo>
                        <a:pt x="7091" y="3249"/>
                      </a:moveTo>
                      <a:lnTo>
                        <a:pt x="38459" y="35106"/>
                      </a:lnTo>
                      <a:lnTo>
                        <a:pt x="34442" y="39088"/>
                      </a:lnTo>
                      <a:lnTo>
                        <a:pt x="3039" y="7685"/>
                      </a:lnTo>
                      <a:lnTo>
                        <a:pt x="7091" y="3249"/>
                      </a:lnTo>
                      <a:close/>
                      <a:moveTo>
                        <a:pt x="7021" y="0"/>
                      </a:moveTo>
                      <a:lnTo>
                        <a:pt x="0" y="7755"/>
                      </a:lnTo>
                      <a:lnTo>
                        <a:pt x="34442" y="42232"/>
                      </a:lnTo>
                      <a:lnTo>
                        <a:pt x="41568" y="35141"/>
                      </a:lnTo>
                      <a:lnTo>
                        <a:pt x="7021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5" name="Google Shape;815;p28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6" name="Google Shape;816;p28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7" name="Google Shape;817;p28"/>
                <p:cNvSpPr/>
                <p:nvPr/>
              </p:nvSpPr>
              <p:spPr>
                <a:xfrm>
                  <a:off x="5348700" y="2745275"/>
                  <a:ext cx="763250" cy="763250"/>
                </a:xfrm>
                <a:custGeom>
                  <a:rect b="b" l="l" r="r" t="t"/>
                  <a:pathLst>
                    <a:path extrusionOk="0" h="30530" w="30530">
                      <a:moveTo>
                        <a:pt x="23404" y="3144"/>
                      </a:moveTo>
                      <a:lnTo>
                        <a:pt x="27386" y="7126"/>
                      </a:lnTo>
                      <a:lnTo>
                        <a:pt x="7126" y="27386"/>
                      </a:lnTo>
                      <a:lnTo>
                        <a:pt x="3144" y="23404"/>
                      </a:lnTo>
                      <a:lnTo>
                        <a:pt x="23404" y="3144"/>
                      </a:lnTo>
                      <a:close/>
                      <a:moveTo>
                        <a:pt x="23404" y="0"/>
                      </a:moveTo>
                      <a:lnTo>
                        <a:pt x="0" y="23404"/>
                      </a:lnTo>
                      <a:lnTo>
                        <a:pt x="7126" y="30530"/>
                      </a:lnTo>
                      <a:lnTo>
                        <a:pt x="30530" y="7126"/>
                      </a:lnTo>
                      <a:lnTo>
                        <a:pt x="2340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8" name="Google Shape;818;p28"/>
                <p:cNvSpPr/>
                <p:nvPr/>
              </p:nvSpPr>
              <p:spPr>
                <a:xfrm>
                  <a:off x="4932150" y="17646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19" name="Google Shape;819;p28"/>
                <p:cNvSpPr/>
                <p:nvPr/>
              </p:nvSpPr>
              <p:spPr>
                <a:xfrm>
                  <a:off x="5209850" y="2191625"/>
                  <a:ext cx="634875" cy="762375"/>
                </a:xfrm>
                <a:custGeom>
                  <a:rect b="b" l="l" r="r" t="t"/>
                  <a:pathLst>
                    <a:path extrusionOk="0" h="30495" w="25395">
                      <a:moveTo>
                        <a:pt x="18234" y="3074"/>
                      </a:moveTo>
                      <a:lnTo>
                        <a:pt x="22146" y="6707"/>
                      </a:lnTo>
                      <a:lnTo>
                        <a:pt x="16662" y="12051"/>
                      </a:lnTo>
                      <a:lnTo>
                        <a:pt x="22216" y="17780"/>
                      </a:lnTo>
                      <a:lnTo>
                        <a:pt x="12680" y="27351"/>
                      </a:lnTo>
                      <a:lnTo>
                        <a:pt x="3144" y="17815"/>
                      </a:lnTo>
                      <a:lnTo>
                        <a:pt x="18234" y="3074"/>
                      </a:lnTo>
                      <a:close/>
                      <a:moveTo>
                        <a:pt x="18234" y="0"/>
                      </a:moveTo>
                      <a:lnTo>
                        <a:pt x="0" y="17815"/>
                      </a:lnTo>
                      <a:lnTo>
                        <a:pt x="12680" y="30495"/>
                      </a:lnTo>
                      <a:lnTo>
                        <a:pt x="25360" y="17850"/>
                      </a:lnTo>
                      <a:lnTo>
                        <a:pt x="19806" y="12121"/>
                      </a:lnTo>
                      <a:lnTo>
                        <a:pt x="25395" y="6707"/>
                      </a:lnTo>
                      <a:lnTo>
                        <a:pt x="18234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0" name="Google Shape;820;p28"/>
                <p:cNvSpPr/>
                <p:nvPr/>
              </p:nvSpPr>
              <p:spPr>
                <a:xfrm>
                  <a:off x="5209850" y="1079950"/>
                  <a:ext cx="1049675" cy="772875"/>
                </a:xfrm>
                <a:custGeom>
                  <a:rect b="b" l="l" r="r" t="t"/>
                  <a:pathLst>
                    <a:path extrusionOk="0" h="30915" w="41987">
                      <a:moveTo>
                        <a:pt x="7126" y="3144"/>
                      </a:moveTo>
                      <a:lnTo>
                        <a:pt x="23788" y="19806"/>
                      </a:lnTo>
                      <a:lnTo>
                        <a:pt x="34861" y="8698"/>
                      </a:lnTo>
                      <a:lnTo>
                        <a:pt x="38843" y="12680"/>
                      </a:lnTo>
                      <a:lnTo>
                        <a:pt x="23788" y="27770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914"/>
                      </a:lnTo>
                      <a:lnTo>
                        <a:pt x="41987" y="12680"/>
                      </a:lnTo>
                      <a:lnTo>
                        <a:pt x="34861" y="5554"/>
                      </a:lnTo>
                      <a:lnTo>
                        <a:pt x="23788" y="16662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1" name="Google Shape;821;p28"/>
                <p:cNvSpPr/>
                <p:nvPr/>
              </p:nvSpPr>
              <p:spPr>
                <a:xfrm>
                  <a:off x="507100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44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88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2" name="Google Shape;822;p28"/>
                <p:cNvSpPr/>
                <p:nvPr/>
              </p:nvSpPr>
              <p:spPr>
                <a:xfrm>
                  <a:off x="5765250" y="1486900"/>
                  <a:ext cx="771975" cy="772850"/>
                </a:xfrm>
                <a:custGeom>
                  <a:rect b="b" l="l" r="r" t="t"/>
                  <a:pathLst>
                    <a:path extrusionOk="0" h="30914" w="30879">
                      <a:moveTo>
                        <a:pt x="23788" y="3144"/>
                      </a:moveTo>
                      <a:lnTo>
                        <a:pt x="27770" y="7126"/>
                      </a:lnTo>
                      <a:lnTo>
                        <a:pt x="7091" y="27770"/>
                      </a:lnTo>
                      <a:lnTo>
                        <a:pt x="3144" y="23788"/>
                      </a:lnTo>
                      <a:lnTo>
                        <a:pt x="23788" y="3144"/>
                      </a:lnTo>
                      <a:close/>
                      <a:moveTo>
                        <a:pt x="23753" y="0"/>
                      </a:moveTo>
                      <a:lnTo>
                        <a:pt x="0" y="23788"/>
                      </a:lnTo>
                      <a:lnTo>
                        <a:pt x="7091" y="30914"/>
                      </a:lnTo>
                      <a:lnTo>
                        <a:pt x="30879" y="7126"/>
                      </a:lnTo>
                      <a:lnTo>
                        <a:pt x="23753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3" name="Google Shape;823;p28"/>
                <p:cNvSpPr/>
                <p:nvPr/>
              </p:nvSpPr>
              <p:spPr>
                <a:xfrm>
                  <a:off x="547967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4" name="Google Shape;824;p28"/>
                <p:cNvSpPr/>
                <p:nvPr/>
              </p:nvSpPr>
              <p:spPr>
                <a:xfrm>
                  <a:off x="575562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5" name="Google Shape;825;p28"/>
                <p:cNvSpPr/>
                <p:nvPr/>
              </p:nvSpPr>
              <p:spPr>
                <a:xfrm>
                  <a:off x="575562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6" name="Google Shape;826;p28"/>
                <p:cNvSpPr/>
                <p:nvPr/>
              </p:nvSpPr>
              <p:spPr>
                <a:xfrm>
                  <a:off x="2433725" y="515825"/>
                  <a:ext cx="772850" cy="634000"/>
                </a:xfrm>
                <a:custGeom>
                  <a:rect b="b" l="l" r="r" t="t"/>
                  <a:pathLst>
                    <a:path extrusionOk="0" h="25360" w="30914">
                      <a:moveTo>
                        <a:pt x="7126" y="3144"/>
                      </a:moveTo>
                      <a:lnTo>
                        <a:pt x="18234" y="14252"/>
                      </a:lnTo>
                      <a:lnTo>
                        <a:pt x="23788" y="8698"/>
                      </a:lnTo>
                      <a:lnTo>
                        <a:pt x="27770" y="12680"/>
                      </a:lnTo>
                      <a:lnTo>
                        <a:pt x="18234" y="22216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18234" y="25360"/>
                      </a:lnTo>
                      <a:lnTo>
                        <a:pt x="30914" y="12680"/>
                      </a:lnTo>
                      <a:lnTo>
                        <a:pt x="23788" y="5554"/>
                      </a:lnTo>
                      <a:lnTo>
                        <a:pt x="18234" y="11108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7" name="Google Shape;827;p28"/>
                <p:cNvSpPr/>
                <p:nvPr/>
              </p:nvSpPr>
              <p:spPr>
                <a:xfrm>
                  <a:off x="4097300" y="515825"/>
                  <a:ext cx="775475" cy="910825"/>
                </a:xfrm>
                <a:custGeom>
                  <a:rect b="b" l="l" r="r" t="t"/>
                  <a:pathLst>
                    <a:path extrusionOk="0" h="36433" w="31019">
                      <a:moveTo>
                        <a:pt x="18304" y="3144"/>
                      </a:moveTo>
                      <a:lnTo>
                        <a:pt x="22286" y="7126"/>
                      </a:lnTo>
                      <a:lnTo>
                        <a:pt x="11213" y="18199"/>
                      </a:lnTo>
                      <a:lnTo>
                        <a:pt x="18129" y="25360"/>
                      </a:lnTo>
                      <a:lnTo>
                        <a:pt x="23544" y="19771"/>
                      </a:lnTo>
                      <a:lnTo>
                        <a:pt x="27805" y="23788"/>
                      </a:lnTo>
                      <a:lnTo>
                        <a:pt x="18129" y="33324"/>
                      </a:lnTo>
                      <a:lnTo>
                        <a:pt x="3144" y="18234"/>
                      </a:lnTo>
                      <a:lnTo>
                        <a:pt x="18304" y="3144"/>
                      </a:lnTo>
                      <a:close/>
                      <a:moveTo>
                        <a:pt x="18339" y="0"/>
                      </a:moveTo>
                      <a:lnTo>
                        <a:pt x="0" y="18234"/>
                      </a:lnTo>
                      <a:lnTo>
                        <a:pt x="18129" y="36433"/>
                      </a:lnTo>
                      <a:lnTo>
                        <a:pt x="31019" y="23753"/>
                      </a:lnTo>
                      <a:lnTo>
                        <a:pt x="23439" y="16662"/>
                      </a:lnTo>
                      <a:lnTo>
                        <a:pt x="18129" y="22181"/>
                      </a:lnTo>
                      <a:lnTo>
                        <a:pt x="14322" y="18234"/>
                      </a:lnTo>
                      <a:lnTo>
                        <a:pt x="25430" y="7126"/>
                      </a:lnTo>
                      <a:lnTo>
                        <a:pt x="18339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8" name="Google Shape;828;p28"/>
                <p:cNvSpPr/>
                <p:nvPr/>
              </p:nvSpPr>
              <p:spPr>
                <a:xfrm>
                  <a:off x="2294875" y="932375"/>
                  <a:ext cx="911700" cy="771975"/>
                </a:xfrm>
                <a:custGeom>
                  <a:rect b="b" l="l" r="r" t="t"/>
                  <a:pathLst>
                    <a:path extrusionOk="0" h="30879" w="36468">
                      <a:moveTo>
                        <a:pt x="7126" y="3144"/>
                      </a:moveTo>
                      <a:lnTo>
                        <a:pt x="23788" y="19771"/>
                      </a:lnTo>
                      <a:lnTo>
                        <a:pt x="29342" y="14217"/>
                      </a:lnTo>
                      <a:lnTo>
                        <a:pt x="33324" y="18199"/>
                      </a:lnTo>
                      <a:lnTo>
                        <a:pt x="23788" y="27735"/>
                      </a:lnTo>
                      <a:lnTo>
                        <a:pt x="3144" y="7126"/>
                      </a:lnTo>
                      <a:lnTo>
                        <a:pt x="7126" y="3144"/>
                      </a:lnTo>
                      <a:close/>
                      <a:moveTo>
                        <a:pt x="7126" y="0"/>
                      </a:moveTo>
                      <a:lnTo>
                        <a:pt x="0" y="7126"/>
                      </a:lnTo>
                      <a:lnTo>
                        <a:pt x="23788" y="30879"/>
                      </a:lnTo>
                      <a:lnTo>
                        <a:pt x="36468" y="18199"/>
                      </a:lnTo>
                      <a:lnTo>
                        <a:pt x="29342" y="11108"/>
                      </a:lnTo>
                      <a:lnTo>
                        <a:pt x="23788" y="16627"/>
                      </a:lnTo>
                      <a:lnTo>
                        <a:pt x="7126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9" name="Google Shape;829;p28"/>
                <p:cNvSpPr/>
                <p:nvPr/>
              </p:nvSpPr>
              <p:spPr>
                <a:xfrm>
                  <a:off x="1462625" y="2745275"/>
                  <a:ext cx="763275" cy="763250"/>
                </a:xfrm>
                <a:custGeom>
                  <a:rect b="b" l="l" r="r" t="t"/>
                  <a:pathLst>
                    <a:path extrusionOk="0" h="30530" w="30531">
                      <a:moveTo>
                        <a:pt x="23405" y="3144"/>
                      </a:moveTo>
                      <a:lnTo>
                        <a:pt x="27387" y="7126"/>
                      </a:lnTo>
                      <a:lnTo>
                        <a:pt x="7127" y="27386"/>
                      </a:lnTo>
                      <a:lnTo>
                        <a:pt x="3145" y="23404"/>
                      </a:lnTo>
                      <a:lnTo>
                        <a:pt x="23405" y="3144"/>
                      </a:lnTo>
                      <a:close/>
                      <a:moveTo>
                        <a:pt x="23405" y="0"/>
                      </a:moveTo>
                      <a:lnTo>
                        <a:pt x="1" y="23404"/>
                      </a:lnTo>
                      <a:lnTo>
                        <a:pt x="7127" y="30530"/>
                      </a:lnTo>
                      <a:lnTo>
                        <a:pt x="30531" y="7126"/>
                      </a:lnTo>
                      <a:lnTo>
                        <a:pt x="23405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0" name="Google Shape;830;p28"/>
                <p:cNvSpPr/>
                <p:nvPr/>
              </p:nvSpPr>
              <p:spPr>
                <a:xfrm>
                  <a:off x="1323775" y="2191625"/>
                  <a:ext cx="634900" cy="762375"/>
                </a:xfrm>
                <a:custGeom>
                  <a:rect b="b" l="l" r="r" t="t"/>
                  <a:pathLst>
                    <a:path extrusionOk="0" h="30495" w="25396">
                      <a:moveTo>
                        <a:pt x="18235" y="3074"/>
                      </a:moveTo>
                      <a:lnTo>
                        <a:pt x="22147" y="6707"/>
                      </a:lnTo>
                      <a:lnTo>
                        <a:pt x="16663" y="12051"/>
                      </a:lnTo>
                      <a:lnTo>
                        <a:pt x="22217" y="17780"/>
                      </a:lnTo>
                      <a:lnTo>
                        <a:pt x="12681" y="27351"/>
                      </a:lnTo>
                      <a:lnTo>
                        <a:pt x="3145" y="17815"/>
                      </a:lnTo>
                      <a:lnTo>
                        <a:pt x="18235" y="3074"/>
                      </a:lnTo>
                      <a:close/>
                      <a:moveTo>
                        <a:pt x="18200" y="0"/>
                      </a:moveTo>
                      <a:lnTo>
                        <a:pt x="1" y="17815"/>
                      </a:lnTo>
                      <a:lnTo>
                        <a:pt x="12681" y="30495"/>
                      </a:lnTo>
                      <a:lnTo>
                        <a:pt x="25361" y="17850"/>
                      </a:lnTo>
                      <a:lnTo>
                        <a:pt x="19807" y="12121"/>
                      </a:lnTo>
                      <a:lnTo>
                        <a:pt x="25396" y="6707"/>
                      </a:lnTo>
                      <a:lnTo>
                        <a:pt x="18200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1" name="Google Shape;831;p28"/>
                <p:cNvSpPr/>
                <p:nvPr/>
              </p:nvSpPr>
              <p:spPr>
                <a:xfrm>
                  <a:off x="1323775" y="1079950"/>
                  <a:ext cx="1049700" cy="772875"/>
                </a:xfrm>
                <a:custGeom>
                  <a:rect b="b" l="l" r="r" t="t"/>
                  <a:pathLst>
                    <a:path extrusionOk="0" h="30915" w="41988">
                      <a:moveTo>
                        <a:pt x="7127" y="3144"/>
                      </a:moveTo>
                      <a:lnTo>
                        <a:pt x="23789" y="19806"/>
                      </a:lnTo>
                      <a:lnTo>
                        <a:pt x="34862" y="8698"/>
                      </a:lnTo>
                      <a:lnTo>
                        <a:pt x="38844" y="12680"/>
                      </a:lnTo>
                      <a:lnTo>
                        <a:pt x="23789" y="27770"/>
                      </a:lnTo>
                      <a:lnTo>
                        <a:pt x="3145" y="7126"/>
                      </a:lnTo>
                      <a:lnTo>
                        <a:pt x="7127" y="3144"/>
                      </a:lnTo>
                      <a:close/>
                      <a:moveTo>
                        <a:pt x="7127" y="0"/>
                      </a:moveTo>
                      <a:lnTo>
                        <a:pt x="1" y="7126"/>
                      </a:lnTo>
                      <a:lnTo>
                        <a:pt x="23789" y="30914"/>
                      </a:lnTo>
                      <a:lnTo>
                        <a:pt x="41988" y="12680"/>
                      </a:lnTo>
                      <a:lnTo>
                        <a:pt x="34862" y="5554"/>
                      </a:lnTo>
                      <a:lnTo>
                        <a:pt x="23789" y="16662"/>
                      </a:lnTo>
                      <a:lnTo>
                        <a:pt x="712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2" name="Google Shape;832;p28"/>
                <p:cNvSpPr/>
                <p:nvPr/>
              </p:nvSpPr>
              <p:spPr>
                <a:xfrm>
                  <a:off x="1184950" y="3429925"/>
                  <a:ext cx="1189400" cy="1050550"/>
                </a:xfrm>
                <a:custGeom>
                  <a:rect b="b" l="l" r="r" t="t"/>
                  <a:pathLst>
                    <a:path extrusionOk="0" h="42022" w="47576">
                      <a:moveTo>
                        <a:pt x="29342" y="3144"/>
                      </a:moveTo>
                      <a:lnTo>
                        <a:pt x="44397" y="18199"/>
                      </a:lnTo>
                      <a:lnTo>
                        <a:pt x="40450" y="22042"/>
                      </a:lnTo>
                      <a:lnTo>
                        <a:pt x="29342" y="11108"/>
                      </a:lnTo>
                      <a:lnTo>
                        <a:pt x="16662" y="23788"/>
                      </a:lnTo>
                      <a:lnTo>
                        <a:pt x="23753" y="31124"/>
                      </a:lnTo>
                      <a:lnTo>
                        <a:pt x="29342" y="25360"/>
                      </a:lnTo>
                      <a:lnTo>
                        <a:pt x="33324" y="29342"/>
                      </a:lnTo>
                      <a:lnTo>
                        <a:pt x="23788" y="38878"/>
                      </a:lnTo>
                      <a:lnTo>
                        <a:pt x="12680" y="27770"/>
                      </a:lnTo>
                      <a:lnTo>
                        <a:pt x="7126" y="33324"/>
                      </a:lnTo>
                      <a:lnTo>
                        <a:pt x="3109" y="29342"/>
                      </a:lnTo>
                      <a:lnTo>
                        <a:pt x="29342" y="3144"/>
                      </a:lnTo>
                      <a:close/>
                      <a:moveTo>
                        <a:pt x="29342" y="0"/>
                      </a:moveTo>
                      <a:lnTo>
                        <a:pt x="0" y="29342"/>
                      </a:lnTo>
                      <a:lnTo>
                        <a:pt x="7126" y="36468"/>
                      </a:lnTo>
                      <a:lnTo>
                        <a:pt x="12680" y="30914"/>
                      </a:lnTo>
                      <a:lnTo>
                        <a:pt x="23788" y="42022"/>
                      </a:lnTo>
                      <a:lnTo>
                        <a:pt x="36468" y="29342"/>
                      </a:lnTo>
                      <a:lnTo>
                        <a:pt x="29342" y="22216"/>
                      </a:lnTo>
                      <a:lnTo>
                        <a:pt x="23753" y="27910"/>
                      </a:lnTo>
                      <a:lnTo>
                        <a:pt x="19771" y="23788"/>
                      </a:lnTo>
                      <a:lnTo>
                        <a:pt x="29342" y="14252"/>
                      </a:lnTo>
                      <a:lnTo>
                        <a:pt x="40415" y="25150"/>
                      </a:lnTo>
                      <a:lnTo>
                        <a:pt x="47576" y="18269"/>
                      </a:lnTo>
                      <a:lnTo>
                        <a:pt x="29342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3" name="Google Shape;833;p28"/>
                <p:cNvSpPr/>
                <p:nvPr/>
              </p:nvSpPr>
              <p:spPr>
                <a:xfrm>
                  <a:off x="1878325" y="1486900"/>
                  <a:ext cx="772850" cy="772850"/>
                </a:xfrm>
                <a:custGeom>
                  <a:rect b="b" l="l" r="r" t="t"/>
                  <a:pathLst>
                    <a:path extrusionOk="0" h="30914" w="30914">
                      <a:moveTo>
                        <a:pt x="23823" y="3144"/>
                      </a:moveTo>
                      <a:lnTo>
                        <a:pt x="27805" y="7126"/>
                      </a:lnTo>
                      <a:lnTo>
                        <a:pt x="7126" y="27770"/>
                      </a:lnTo>
                      <a:lnTo>
                        <a:pt x="3144" y="23788"/>
                      </a:lnTo>
                      <a:lnTo>
                        <a:pt x="23823" y="3144"/>
                      </a:lnTo>
                      <a:close/>
                      <a:moveTo>
                        <a:pt x="23788" y="0"/>
                      </a:moveTo>
                      <a:lnTo>
                        <a:pt x="0" y="23788"/>
                      </a:lnTo>
                      <a:lnTo>
                        <a:pt x="7126" y="30914"/>
                      </a:lnTo>
                      <a:lnTo>
                        <a:pt x="30914" y="7126"/>
                      </a:lnTo>
                      <a:lnTo>
                        <a:pt x="23788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4" name="Google Shape;834;p28"/>
                <p:cNvSpPr/>
                <p:nvPr/>
              </p:nvSpPr>
              <p:spPr>
                <a:xfrm>
                  <a:off x="1593625" y="777800"/>
                  <a:ext cx="502150" cy="519625"/>
                </a:xfrm>
                <a:custGeom>
                  <a:rect b="b" l="l" r="r" t="t"/>
                  <a:pathLst>
                    <a:path extrusionOk="0" h="20785" w="20086">
                      <a:moveTo>
                        <a:pt x="7127" y="3284"/>
                      </a:moveTo>
                      <a:lnTo>
                        <a:pt x="16977" y="13309"/>
                      </a:lnTo>
                      <a:lnTo>
                        <a:pt x="12925" y="17640"/>
                      </a:lnTo>
                      <a:lnTo>
                        <a:pt x="3040" y="8034"/>
                      </a:lnTo>
                      <a:lnTo>
                        <a:pt x="7127" y="3284"/>
                      </a:lnTo>
                      <a:close/>
                      <a:moveTo>
                        <a:pt x="6987" y="0"/>
                      </a:moveTo>
                      <a:lnTo>
                        <a:pt x="1" y="8174"/>
                      </a:lnTo>
                      <a:lnTo>
                        <a:pt x="13030" y="20784"/>
                      </a:lnTo>
                      <a:lnTo>
                        <a:pt x="20086" y="13274"/>
                      </a:lnTo>
                      <a:lnTo>
                        <a:pt x="6987" y="0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5" name="Google Shape;835;p28"/>
                <p:cNvSpPr/>
                <p:nvPr/>
              </p:nvSpPr>
              <p:spPr>
                <a:xfrm>
                  <a:off x="1869575" y="50620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36" name="Google Shape;836;p28"/>
                <p:cNvSpPr/>
                <p:nvPr/>
              </p:nvSpPr>
              <p:spPr>
                <a:xfrm>
                  <a:off x="1869575" y="4392250"/>
                  <a:ext cx="503900" cy="504775"/>
                </a:xfrm>
                <a:custGeom>
                  <a:rect b="b" l="l" r="r" t="t"/>
                  <a:pathLst>
                    <a:path extrusionOk="0" h="20191" w="20156">
                      <a:moveTo>
                        <a:pt x="7127" y="3145"/>
                      </a:moveTo>
                      <a:lnTo>
                        <a:pt x="17012" y="13065"/>
                      </a:lnTo>
                      <a:lnTo>
                        <a:pt x="13030" y="17047"/>
                      </a:lnTo>
                      <a:lnTo>
                        <a:pt x="3145" y="7127"/>
                      </a:lnTo>
                      <a:lnTo>
                        <a:pt x="7127" y="3145"/>
                      </a:lnTo>
                      <a:close/>
                      <a:moveTo>
                        <a:pt x="7127" y="1"/>
                      </a:moveTo>
                      <a:lnTo>
                        <a:pt x="1" y="7127"/>
                      </a:lnTo>
                      <a:lnTo>
                        <a:pt x="13030" y="20191"/>
                      </a:lnTo>
                      <a:lnTo>
                        <a:pt x="20156" y="13065"/>
                      </a:lnTo>
                      <a:lnTo>
                        <a:pt x="7127" y="1"/>
                      </a:lnTo>
                      <a:close/>
                    </a:path>
                  </a:pathLst>
                </a:custGeom>
                <a:solidFill>
                  <a:srgbClr val="FBEFD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37" name="Google Shape;837;p28"/>
              <p:cNvSpPr/>
              <p:nvPr/>
            </p:nvSpPr>
            <p:spPr>
              <a:xfrm>
                <a:off x="4558055" y="2054607"/>
                <a:ext cx="444092" cy="444092"/>
              </a:xfrm>
              <a:custGeom>
                <a:rect b="b" l="l" r="r" t="t"/>
                <a:pathLst>
                  <a:path extrusionOk="0" h="14252" w="14252">
                    <a:moveTo>
                      <a:pt x="7126" y="3144"/>
                    </a:moveTo>
                    <a:lnTo>
                      <a:pt x="11073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52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28"/>
              <p:cNvSpPr/>
              <p:nvPr/>
            </p:nvSpPr>
            <p:spPr>
              <a:xfrm>
                <a:off x="4556970" y="3157713"/>
                <a:ext cx="628061" cy="629152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839" name="Google Shape;839;p28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28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28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28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28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28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28"/>
            <p:cNvSpPr/>
            <p:nvPr/>
          </p:nvSpPr>
          <p:spPr>
            <a:xfrm>
              <a:off x="6193812" y="483897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62" y="3284"/>
                  </a:moveTo>
                  <a:lnTo>
                    <a:pt x="17012" y="13309"/>
                  </a:lnTo>
                  <a:lnTo>
                    <a:pt x="12960" y="17640"/>
                  </a:lnTo>
                  <a:lnTo>
                    <a:pt x="3075" y="8035"/>
                  </a:lnTo>
                  <a:lnTo>
                    <a:pt x="7162" y="3284"/>
                  </a:lnTo>
                  <a:close/>
                  <a:moveTo>
                    <a:pt x="7022" y="0"/>
                  </a:moveTo>
                  <a:lnTo>
                    <a:pt x="1" y="8174"/>
                  </a:lnTo>
                  <a:lnTo>
                    <a:pt x="13065" y="20784"/>
                  </a:lnTo>
                  <a:lnTo>
                    <a:pt x="20086" y="13274"/>
                  </a:lnTo>
                  <a:lnTo>
                    <a:pt x="702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28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28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28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28"/>
            <p:cNvSpPr/>
            <p:nvPr/>
          </p:nvSpPr>
          <p:spPr>
            <a:xfrm>
              <a:off x="7404160" y="1214440"/>
              <a:ext cx="1147249" cy="974186"/>
            </a:xfrm>
            <a:custGeom>
              <a:rect b="b" l="l" r="r" t="t"/>
              <a:pathLst>
                <a:path extrusionOk="0" h="31264" w="36818">
                  <a:moveTo>
                    <a:pt x="7092" y="3110"/>
                  </a:moveTo>
                  <a:lnTo>
                    <a:pt x="24138" y="20156"/>
                  </a:lnTo>
                  <a:lnTo>
                    <a:pt x="29692" y="14602"/>
                  </a:lnTo>
                  <a:lnTo>
                    <a:pt x="33674" y="18584"/>
                  </a:lnTo>
                  <a:lnTo>
                    <a:pt x="24138" y="28120"/>
                  </a:lnTo>
                  <a:lnTo>
                    <a:pt x="3110" y="7127"/>
                  </a:lnTo>
                  <a:lnTo>
                    <a:pt x="7092" y="3110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24138" y="31264"/>
                  </a:lnTo>
                  <a:lnTo>
                    <a:pt x="36818" y="18584"/>
                  </a:lnTo>
                  <a:lnTo>
                    <a:pt x="29692" y="11458"/>
                  </a:lnTo>
                  <a:lnTo>
                    <a:pt x="24138" y="17012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28"/>
            <p:cNvSpPr/>
            <p:nvPr/>
          </p:nvSpPr>
          <p:spPr>
            <a:xfrm>
              <a:off x="7934254" y="1917596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23788" y="3144"/>
                  </a:moveTo>
                  <a:lnTo>
                    <a:pt x="38878" y="18234"/>
                  </a:lnTo>
                  <a:lnTo>
                    <a:pt x="34896" y="22216"/>
                  </a:lnTo>
                  <a:lnTo>
                    <a:pt x="23788" y="11108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23788" y="14252"/>
                  </a:lnTo>
                  <a:lnTo>
                    <a:pt x="34896" y="25360"/>
                  </a:lnTo>
                  <a:lnTo>
                    <a:pt x="41987" y="18234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28"/>
            <p:cNvSpPr/>
            <p:nvPr/>
          </p:nvSpPr>
          <p:spPr>
            <a:xfrm>
              <a:off x="8453442" y="2263722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40450" y="3109"/>
                  </a:moveTo>
                  <a:lnTo>
                    <a:pt x="44432" y="7091"/>
                  </a:lnTo>
                  <a:lnTo>
                    <a:pt x="18234" y="33289"/>
                  </a:lnTo>
                  <a:lnTo>
                    <a:pt x="3144" y="18234"/>
                  </a:lnTo>
                  <a:lnTo>
                    <a:pt x="7126" y="14252"/>
                  </a:lnTo>
                  <a:lnTo>
                    <a:pt x="18234" y="25325"/>
                  </a:lnTo>
                  <a:lnTo>
                    <a:pt x="40450" y="3109"/>
                  </a:lnTo>
                  <a:close/>
                  <a:moveTo>
                    <a:pt x="40415" y="0"/>
                  </a:moveTo>
                  <a:lnTo>
                    <a:pt x="18234" y="22216"/>
                  </a:lnTo>
                  <a:lnTo>
                    <a:pt x="7126" y="11108"/>
                  </a:lnTo>
                  <a:lnTo>
                    <a:pt x="0" y="18234"/>
                  </a:lnTo>
                  <a:lnTo>
                    <a:pt x="18234" y="36433"/>
                  </a:lnTo>
                  <a:lnTo>
                    <a:pt x="47541" y="7126"/>
                  </a:lnTo>
                  <a:lnTo>
                    <a:pt x="4041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28"/>
            <p:cNvSpPr/>
            <p:nvPr/>
          </p:nvSpPr>
          <p:spPr>
            <a:xfrm>
              <a:off x="8107317" y="2955972"/>
              <a:ext cx="616064" cy="616064"/>
            </a:xfrm>
            <a:custGeom>
              <a:rect b="b" l="l" r="r" t="t"/>
              <a:pathLst>
                <a:path extrusionOk="0" h="19771" w="19771">
                  <a:moveTo>
                    <a:pt x="7126" y="3109"/>
                  </a:moveTo>
                  <a:lnTo>
                    <a:pt x="16662" y="12645"/>
                  </a:lnTo>
                  <a:lnTo>
                    <a:pt x="12680" y="16627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2680" y="19771"/>
                  </a:lnTo>
                  <a:lnTo>
                    <a:pt x="19771" y="12645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28"/>
            <p:cNvSpPr/>
            <p:nvPr/>
          </p:nvSpPr>
          <p:spPr>
            <a:xfrm>
              <a:off x="9491818" y="2609847"/>
              <a:ext cx="1481378" cy="1135252"/>
            </a:xfrm>
            <a:custGeom>
              <a:rect b="b" l="l" r="r" t="t"/>
              <a:pathLst>
                <a:path extrusionOk="0" h="36433" w="47541">
                  <a:moveTo>
                    <a:pt x="18199" y="3109"/>
                  </a:moveTo>
                  <a:lnTo>
                    <a:pt x="44397" y="29307"/>
                  </a:lnTo>
                  <a:lnTo>
                    <a:pt x="40415" y="33289"/>
                  </a:lnTo>
                  <a:lnTo>
                    <a:pt x="29307" y="22181"/>
                  </a:lnTo>
                  <a:lnTo>
                    <a:pt x="18199" y="33289"/>
                  </a:lnTo>
                  <a:lnTo>
                    <a:pt x="14217" y="29307"/>
                  </a:lnTo>
                  <a:lnTo>
                    <a:pt x="25325" y="18199"/>
                  </a:lnTo>
                  <a:lnTo>
                    <a:pt x="18199" y="11108"/>
                  </a:lnTo>
                  <a:lnTo>
                    <a:pt x="7091" y="22181"/>
                  </a:lnTo>
                  <a:lnTo>
                    <a:pt x="3109" y="18199"/>
                  </a:lnTo>
                  <a:lnTo>
                    <a:pt x="18199" y="3109"/>
                  </a:lnTo>
                  <a:close/>
                  <a:moveTo>
                    <a:pt x="18199" y="0"/>
                  </a:moveTo>
                  <a:lnTo>
                    <a:pt x="0" y="18199"/>
                  </a:lnTo>
                  <a:lnTo>
                    <a:pt x="7126" y="25325"/>
                  </a:lnTo>
                  <a:lnTo>
                    <a:pt x="18199" y="14217"/>
                  </a:lnTo>
                  <a:lnTo>
                    <a:pt x="22181" y="18199"/>
                  </a:lnTo>
                  <a:lnTo>
                    <a:pt x="11108" y="29307"/>
                  </a:lnTo>
                  <a:lnTo>
                    <a:pt x="18199" y="36433"/>
                  </a:lnTo>
                  <a:lnTo>
                    <a:pt x="29307" y="25325"/>
                  </a:lnTo>
                  <a:lnTo>
                    <a:pt x="40415" y="36433"/>
                  </a:lnTo>
                  <a:lnTo>
                    <a:pt x="47541" y="29307"/>
                  </a:lnTo>
                  <a:lnTo>
                    <a:pt x="1819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28"/>
            <p:cNvSpPr/>
            <p:nvPr/>
          </p:nvSpPr>
          <p:spPr>
            <a:xfrm>
              <a:off x="9145692" y="3301007"/>
              <a:ext cx="1481378" cy="1136343"/>
            </a:xfrm>
            <a:custGeom>
              <a:rect b="b" l="l" r="r" t="t"/>
              <a:pathLst>
                <a:path extrusionOk="0" h="36468" w="47541">
                  <a:moveTo>
                    <a:pt x="7091" y="3179"/>
                  </a:moveTo>
                  <a:lnTo>
                    <a:pt x="29307" y="25360"/>
                  </a:lnTo>
                  <a:lnTo>
                    <a:pt x="40415" y="14287"/>
                  </a:lnTo>
                  <a:lnTo>
                    <a:pt x="44397" y="18269"/>
                  </a:lnTo>
                  <a:lnTo>
                    <a:pt x="29307" y="33324"/>
                  </a:lnTo>
                  <a:lnTo>
                    <a:pt x="3109" y="7126"/>
                  </a:lnTo>
                  <a:lnTo>
                    <a:pt x="7091" y="3179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29307" y="36468"/>
                  </a:lnTo>
                  <a:lnTo>
                    <a:pt x="47541" y="18234"/>
                  </a:lnTo>
                  <a:lnTo>
                    <a:pt x="40415" y="11108"/>
                  </a:lnTo>
                  <a:lnTo>
                    <a:pt x="29307" y="2221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28"/>
            <p:cNvSpPr/>
            <p:nvPr/>
          </p:nvSpPr>
          <p:spPr>
            <a:xfrm>
              <a:off x="7416126" y="3301007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00" y="3144"/>
                  </a:moveTo>
                  <a:lnTo>
                    <a:pt x="22182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00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28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28"/>
            <p:cNvSpPr/>
            <p:nvPr/>
          </p:nvSpPr>
          <p:spPr>
            <a:xfrm>
              <a:off x="8626505" y="34740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28"/>
            <p:cNvSpPr/>
            <p:nvPr/>
          </p:nvSpPr>
          <p:spPr>
            <a:xfrm>
              <a:off x="8107317" y="3647132"/>
              <a:ext cx="1308315" cy="963280"/>
            </a:xfrm>
            <a:custGeom>
              <a:rect b="b" l="l" r="r" t="t"/>
              <a:pathLst>
                <a:path extrusionOk="0" h="30914" w="41987">
                  <a:moveTo>
                    <a:pt x="7126" y="3144"/>
                  </a:moveTo>
                  <a:lnTo>
                    <a:pt x="23753" y="19806"/>
                  </a:lnTo>
                  <a:lnTo>
                    <a:pt x="34861" y="8698"/>
                  </a:lnTo>
                  <a:lnTo>
                    <a:pt x="38843" y="12680"/>
                  </a:lnTo>
                  <a:lnTo>
                    <a:pt x="23753" y="27770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914"/>
                  </a:lnTo>
                  <a:lnTo>
                    <a:pt x="41987" y="12680"/>
                  </a:lnTo>
                  <a:lnTo>
                    <a:pt x="34861" y="5554"/>
                  </a:lnTo>
                  <a:lnTo>
                    <a:pt x="23788" y="16662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28"/>
            <p:cNvSpPr/>
            <p:nvPr/>
          </p:nvSpPr>
          <p:spPr>
            <a:xfrm>
              <a:off x="8960633" y="416632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28"/>
            <p:cNvSpPr/>
            <p:nvPr/>
          </p:nvSpPr>
          <p:spPr>
            <a:xfrm>
              <a:off x="7588129" y="3993257"/>
              <a:ext cx="789127" cy="617155"/>
            </a:xfrm>
            <a:custGeom>
              <a:rect b="b" l="l" r="r" t="t"/>
              <a:pathLst>
                <a:path extrusionOk="0" h="19806" w="25325">
                  <a:moveTo>
                    <a:pt x="12680" y="3144"/>
                  </a:moveTo>
                  <a:lnTo>
                    <a:pt x="22216" y="12680"/>
                  </a:lnTo>
                  <a:lnTo>
                    <a:pt x="18234" y="16662"/>
                  </a:lnTo>
                  <a:lnTo>
                    <a:pt x="12680" y="11108"/>
                  </a:lnTo>
                  <a:lnTo>
                    <a:pt x="7126" y="16662"/>
                  </a:lnTo>
                  <a:lnTo>
                    <a:pt x="3144" y="12680"/>
                  </a:lnTo>
                  <a:lnTo>
                    <a:pt x="12680" y="3144"/>
                  </a:lnTo>
                  <a:close/>
                  <a:moveTo>
                    <a:pt x="12680" y="0"/>
                  </a:moveTo>
                  <a:lnTo>
                    <a:pt x="0" y="12680"/>
                  </a:lnTo>
                  <a:lnTo>
                    <a:pt x="7126" y="19806"/>
                  </a:lnTo>
                  <a:lnTo>
                    <a:pt x="12680" y="14252"/>
                  </a:lnTo>
                  <a:lnTo>
                    <a:pt x="18234" y="19806"/>
                  </a:lnTo>
                  <a:lnTo>
                    <a:pt x="25325" y="12680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28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28"/>
            <p:cNvSpPr/>
            <p:nvPr/>
          </p:nvSpPr>
          <p:spPr>
            <a:xfrm>
              <a:off x="6031624" y="2447659"/>
              <a:ext cx="951346" cy="951315"/>
            </a:xfrm>
            <a:custGeom>
              <a:rect b="b" l="l" r="r" t="t"/>
              <a:pathLst>
                <a:path extrusionOk="0" h="30530" w="30531">
                  <a:moveTo>
                    <a:pt x="23405" y="3144"/>
                  </a:moveTo>
                  <a:lnTo>
                    <a:pt x="27387" y="7126"/>
                  </a:lnTo>
                  <a:lnTo>
                    <a:pt x="7127" y="27386"/>
                  </a:lnTo>
                  <a:lnTo>
                    <a:pt x="3145" y="23404"/>
                  </a:lnTo>
                  <a:lnTo>
                    <a:pt x="23405" y="3144"/>
                  </a:lnTo>
                  <a:close/>
                  <a:moveTo>
                    <a:pt x="23405" y="0"/>
                  </a:moveTo>
                  <a:lnTo>
                    <a:pt x="1" y="23404"/>
                  </a:lnTo>
                  <a:lnTo>
                    <a:pt x="7127" y="30530"/>
                  </a:lnTo>
                  <a:lnTo>
                    <a:pt x="30531" y="7126"/>
                  </a:lnTo>
                  <a:lnTo>
                    <a:pt x="2340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28"/>
            <p:cNvSpPr/>
            <p:nvPr/>
          </p:nvSpPr>
          <p:spPr>
            <a:xfrm>
              <a:off x="5512468" y="1225346"/>
              <a:ext cx="962190" cy="963280"/>
            </a:xfrm>
            <a:custGeom>
              <a:rect b="b" l="l" r="r" t="t"/>
              <a:pathLst>
                <a:path extrusionOk="0" h="30914" w="30879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879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28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28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28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28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28"/>
            <p:cNvSpPr/>
            <p:nvPr/>
          </p:nvSpPr>
          <p:spPr>
            <a:xfrm>
              <a:off x="6723875" y="1571471"/>
              <a:ext cx="789158" cy="790218"/>
            </a:xfrm>
            <a:custGeom>
              <a:rect b="b" l="l" r="r" t="t"/>
              <a:pathLst>
                <a:path extrusionOk="0" h="25360" w="25326">
                  <a:moveTo>
                    <a:pt x="18235" y="3144"/>
                  </a:moveTo>
                  <a:lnTo>
                    <a:pt x="22217" y="7126"/>
                  </a:lnTo>
                  <a:lnTo>
                    <a:pt x="7092" y="22216"/>
                  </a:lnTo>
                  <a:lnTo>
                    <a:pt x="3110" y="18234"/>
                  </a:lnTo>
                  <a:lnTo>
                    <a:pt x="18235" y="3144"/>
                  </a:lnTo>
                  <a:close/>
                  <a:moveTo>
                    <a:pt x="18200" y="0"/>
                  </a:moveTo>
                  <a:lnTo>
                    <a:pt x="1" y="18234"/>
                  </a:lnTo>
                  <a:lnTo>
                    <a:pt x="7092" y="25360"/>
                  </a:lnTo>
                  <a:lnTo>
                    <a:pt x="25326" y="7126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28"/>
            <p:cNvSpPr/>
            <p:nvPr/>
          </p:nvSpPr>
          <p:spPr>
            <a:xfrm>
              <a:off x="7068941" y="1917596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18234" y="3144"/>
                  </a:moveTo>
                  <a:lnTo>
                    <a:pt x="27770" y="12680"/>
                  </a:lnTo>
                  <a:lnTo>
                    <a:pt x="23788" y="16662"/>
                  </a:lnTo>
                  <a:lnTo>
                    <a:pt x="18234" y="11108"/>
                  </a:lnTo>
                  <a:lnTo>
                    <a:pt x="7126" y="22216"/>
                  </a:lnTo>
                  <a:lnTo>
                    <a:pt x="3144" y="18234"/>
                  </a:lnTo>
                  <a:lnTo>
                    <a:pt x="18234" y="3144"/>
                  </a:lnTo>
                  <a:close/>
                  <a:moveTo>
                    <a:pt x="18234" y="0"/>
                  </a:moveTo>
                  <a:lnTo>
                    <a:pt x="0" y="18234"/>
                  </a:lnTo>
                  <a:lnTo>
                    <a:pt x="7126" y="25360"/>
                  </a:lnTo>
                  <a:lnTo>
                    <a:pt x="18234" y="14252"/>
                  </a:lnTo>
                  <a:lnTo>
                    <a:pt x="23788" y="19806"/>
                  </a:lnTo>
                  <a:lnTo>
                    <a:pt x="30914" y="12645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28"/>
            <p:cNvSpPr/>
            <p:nvPr/>
          </p:nvSpPr>
          <p:spPr>
            <a:xfrm>
              <a:off x="6722816" y="2782910"/>
              <a:ext cx="778252" cy="951315"/>
            </a:xfrm>
            <a:custGeom>
              <a:rect b="b" l="l" r="r" t="t"/>
              <a:pathLst>
                <a:path extrusionOk="0" h="30530" w="24976">
                  <a:moveTo>
                    <a:pt x="12680" y="3109"/>
                  </a:moveTo>
                  <a:lnTo>
                    <a:pt x="16662" y="7091"/>
                  </a:lnTo>
                  <a:lnTo>
                    <a:pt x="11108" y="12645"/>
                  </a:lnTo>
                  <a:lnTo>
                    <a:pt x="21867" y="23404"/>
                  </a:lnTo>
                  <a:lnTo>
                    <a:pt x="17885" y="27386"/>
                  </a:lnTo>
                  <a:lnTo>
                    <a:pt x="3144" y="12645"/>
                  </a:lnTo>
                  <a:lnTo>
                    <a:pt x="12680" y="3109"/>
                  </a:lnTo>
                  <a:close/>
                  <a:moveTo>
                    <a:pt x="12680" y="0"/>
                  </a:moveTo>
                  <a:lnTo>
                    <a:pt x="0" y="12645"/>
                  </a:lnTo>
                  <a:lnTo>
                    <a:pt x="17885" y="30530"/>
                  </a:lnTo>
                  <a:lnTo>
                    <a:pt x="24976" y="23404"/>
                  </a:lnTo>
                  <a:lnTo>
                    <a:pt x="14252" y="12680"/>
                  </a:lnTo>
                  <a:lnTo>
                    <a:pt x="19806" y="7126"/>
                  </a:lnTo>
                  <a:lnTo>
                    <a:pt x="1268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28"/>
            <p:cNvSpPr/>
            <p:nvPr/>
          </p:nvSpPr>
          <p:spPr>
            <a:xfrm>
              <a:off x="7416126" y="2609847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28"/>
            <p:cNvSpPr/>
            <p:nvPr/>
          </p:nvSpPr>
          <p:spPr>
            <a:xfrm>
              <a:off x="6907844" y="3993257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28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28"/>
            <p:cNvSpPr/>
            <p:nvPr/>
          </p:nvSpPr>
          <p:spPr>
            <a:xfrm>
              <a:off x="8292345" y="4504811"/>
              <a:ext cx="1296349" cy="1315949"/>
            </a:xfrm>
            <a:custGeom>
              <a:rect b="b" l="l" r="r" t="t"/>
              <a:pathLst>
                <a:path extrusionOk="0" h="42232" w="41603">
                  <a:moveTo>
                    <a:pt x="7126" y="3249"/>
                  </a:moveTo>
                  <a:lnTo>
                    <a:pt x="38494" y="35106"/>
                  </a:lnTo>
                  <a:lnTo>
                    <a:pt x="34477" y="39088"/>
                  </a:lnTo>
                  <a:lnTo>
                    <a:pt x="3074" y="7685"/>
                  </a:lnTo>
                  <a:lnTo>
                    <a:pt x="7126" y="3249"/>
                  </a:lnTo>
                  <a:close/>
                  <a:moveTo>
                    <a:pt x="7056" y="1"/>
                  </a:moveTo>
                  <a:lnTo>
                    <a:pt x="0" y="7755"/>
                  </a:lnTo>
                  <a:lnTo>
                    <a:pt x="34477" y="42232"/>
                  </a:lnTo>
                  <a:lnTo>
                    <a:pt x="41603" y="35141"/>
                  </a:lnTo>
                  <a:lnTo>
                    <a:pt x="7056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28"/>
            <p:cNvSpPr/>
            <p:nvPr/>
          </p:nvSpPr>
          <p:spPr>
            <a:xfrm>
              <a:off x="7242003" y="451244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28"/>
            <p:cNvSpPr/>
            <p:nvPr/>
          </p:nvSpPr>
          <p:spPr>
            <a:xfrm>
              <a:off x="9315483" y="451244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28"/>
            <p:cNvSpPr/>
            <p:nvPr/>
          </p:nvSpPr>
          <p:spPr>
            <a:xfrm>
              <a:off x="8960633" y="-677253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28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28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28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28"/>
            <p:cNvSpPr/>
            <p:nvPr/>
          </p:nvSpPr>
          <p:spPr>
            <a:xfrm>
              <a:off x="7248528" y="-4352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28"/>
            <p:cNvSpPr/>
            <p:nvPr/>
          </p:nvSpPr>
          <p:spPr>
            <a:xfrm>
              <a:off x="9315483" y="-331127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28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28"/>
            <p:cNvSpPr/>
            <p:nvPr/>
          </p:nvSpPr>
          <p:spPr>
            <a:xfrm>
              <a:off x="5858562" y="1757590"/>
              <a:ext cx="791339" cy="950224"/>
            </a:xfrm>
            <a:custGeom>
              <a:rect b="b" l="l" r="r" t="t"/>
              <a:pathLst>
                <a:path extrusionOk="0" h="30495" w="25396">
                  <a:moveTo>
                    <a:pt x="18235" y="3074"/>
                  </a:moveTo>
                  <a:lnTo>
                    <a:pt x="22147" y="6707"/>
                  </a:lnTo>
                  <a:lnTo>
                    <a:pt x="16663" y="12051"/>
                  </a:lnTo>
                  <a:lnTo>
                    <a:pt x="22217" y="17780"/>
                  </a:lnTo>
                  <a:lnTo>
                    <a:pt x="12681" y="27351"/>
                  </a:lnTo>
                  <a:lnTo>
                    <a:pt x="3145" y="17815"/>
                  </a:lnTo>
                  <a:lnTo>
                    <a:pt x="18235" y="3074"/>
                  </a:lnTo>
                  <a:close/>
                  <a:moveTo>
                    <a:pt x="18200" y="0"/>
                  </a:moveTo>
                  <a:lnTo>
                    <a:pt x="1" y="17815"/>
                  </a:lnTo>
                  <a:lnTo>
                    <a:pt x="12681" y="30495"/>
                  </a:lnTo>
                  <a:lnTo>
                    <a:pt x="25361" y="17850"/>
                  </a:lnTo>
                  <a:lnTo>
                    <a:pt x="19807" y="12121"/>
                  </a:lnTo>
                  <a:lnTo>
                    <a:pt x="25396" y="6707"/>
                  </a:lnTo>
                  <a:lnTo>
                    <a:pt x="18200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28"/>
            <p:cNvSpPr/>
            <p:nvPr/>
          </p:nvSpPr>
          <p:spPr>
            <a:xfrm>
              <a:off x="5858562" y="371998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28"/>
            <p:cNvSpPr/>
            <p:nvPr/>
          </p:nvSpPr>
          <p:spPr>
            <a:xfrm>
              <a:off x="5685530" y="3301007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09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53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28"/>
            <p:cNvSpPr/>
            <p:nvPr/>
          </p:nvSpPr>
          <p:spPr>
            <a:xfrm>
              <a:off x="6549753" y="879220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823" y="3144"/>
                  </a:moveTo>
                  <a:lnTo>
                    <a:pt x="27805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823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28"/>
            <p:cNvSpPr/>
            <p:nvPr/>
          </p:nvSpPr>
          <p:spPr>
            <a:xfrm>
              <a:off x="6194903" y="-4602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28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28"/>
            <p:cNvSpPr/>
            <p:nvPr/>
          </p:nvSpPr>
          <p:spPr>
            <a:xfrm>
              <a:off x="6538847" y="4500449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28"/>
            <p:cNvSpPr/>
            <p:nvPr/>
          </p:nvSpPr>
          <p:spPr>
            <a:xfrm>
              <a:off x="5708369" y="4511332"/>
              <a:ext cx="605190" cy="605190"/>
            </a:xfrm>
            <a:custGeom>
              <a:rect b="b" l="l" r="r" t="t"/>
              <a:pathLst>
                <a:path extrusionOk="0" h="19422" w="19422">
                  <a:moveTo>
                    <a:pt x="12331" y="3144"/>
                  </a:moveTo>
                  <a:lnTo>
                    <a:pt x="16313" y="7126"/>
                  </a:lnTo>
                  <a:lnTo>
                    <a:pt x="7126" y="16278"/>
                  </a:lnTo>
                  <a:lnTo>
                    <a:pt x="3144" y="12296"/>
                  </a:lnTo>
                  <a:lnTo>
                    <a:pt x="12331" y="3144"/>
                  </a:lnTo>
                  <a:close/>
                  <a:moveTo>
                    <a:pt x="12296" y="0"/>
                  </a:moveTo>
                  <a:lnTo>
                    <a:pt x="0" y="12296"/>
                  </a:lnTo>
                  <a:lnTo>
                    <a:pt x="7126" y="19422"/>
                  </a:lnTo>
                  <a:lnTo>
                    <a:pt x="19422" y="7126"/>
                  </a:lnTo>
                  <a:lnTo>
                    <a:pt x="122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28"/>
            <p:cNvSpPr/>
            <p:nvPr/>
          </p:nvSpPr>
          <p:spPr>
            <a:xfrm>
              <a:off x="5343755" y="433936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28"/>
            <p:cNvSpPr/>
            <p:nvPr/>
          </p:nvSpPr>
          <p:spPr>
            <a:xfrm>
              <a:off x="5500476" y="2442772"/>
              <a:ext cx="616096" cy="789127"/>
            </a:xfrm>
            <a:custGeom>
              <a:rect b="b" l="l" r="r" t="t"/>
              <a:pathLst>
                <a:path extrusionOk="0" h="25325" w="19772">
                  <a:moveTo>
                    <a:pt x="7092" y="3144"/>
                  </a:moveTo>
                  <a:lnTo>
                    <a:pt x="16628" y="12680"/>
                  </a:lnTo>
                  <a:lnTo>
                    <a:pt x="7092" y="22181"/>
                  </a:lnTo>
                  <a:lnTo>
                    <a:pt x="3110" y="18199"/>
                  </a:lnTo>
                  <a:lnTo>
                    <a:pt x="8664" y="12680"/>
                  </a:lnTo>
                  <a:lnTo>
                    <a:pt x="3110" y="7126"/>
                  </a:lnTo>
                  <a:lnTo>
                    <a:pt x="7092" y="3144"/>
                  </a:lnTo>
                  <a:close/>
                  <a:moveTo>
                    <a:pt x="7092" y="0"/>
                  </a:moveTo>
                  <a:lnTo>
                    <a:pt x="1" y="7126"/>
                  </a:lnTo>
                  <a:lnTo>
                    <a:pt x="5520" y="12680"/>
                  </a:lnTo>
                  <a:lnTo>
                    <a:pt x="1" y="18199"/>
                  </a:lnTo>
                  <a:lnTo>
                    <a:pt x="7092" y="25325"/>
                  </a:lnTo>
                  <a:lnTo>
                    <a:pt x="19772" y="12645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28"/>
            <p:cNvSpPr/>
            <p:nvPr/>
          </p:nvSpPr>
          <p:spPr>
            <a:xfrm>
              <a:off x="5771517" y="3231894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28"/>
            <p:cNvSpPr/>
            <p:nvPr/>
          </p:nvSpPr>
          <p:spPr>
            <a:xfrm>
              <a:off x="5685528" y="-677241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6" name="Google Shape;896;p28"/>
          <p:cNvSpPr/>
          <p:nvPr/>
        </p:nvSpPr>
        <p:spPr>
          <a:xfrm>
            <a:off x="930450" y="-319950"/>
            <a:ext cx="7283100" cy="58392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28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&amp; Credits">
  <p:cSld name="TITLE_1">
    <p:bg>
      <p:bgPr>
        <a:solidFill>
          <a:schemeClr val="accent1"/>
        </a:solidFill>
      </p:bgPr>
    </p:bg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9"/>
          <p:cNvSpPr txBox="1"/>
          <p:nvPr>
            <p:ph type="ctrTitle"/>
          </p:nvPr>
        </p:nvSpPr>
        <p:spPr>
          <a:xfrm>
            <a:off x="990848" y="797200"/>
            <a:ext cx="3656400" cy="77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900" name="Google Shape;900;p29"/>
          <p:cNvSpPr txBox="1"/>
          <p:nvPr>
            <p:ph idx="1" type="subTitle"/>
          </p:nvPr>
        </p:nvSpPr>
        <p:spPr>
          <a:xfrm>
            <a:off x="990850" y="1570600"/>
            <a:ext cx="3534000" cy="12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901" name="Google Shape;901;p29"/>
          <p:cNvGrpSpPr/>
          <p:nvPr/>
        </p:nvGrpSpPr>
        <p:grpSpPr>
          <a:xfrm rot="10800000">
            <a:off x="5966100" y="-677253"/>
            <a:ext cx="6844138" cy="6498013"/>
            <a:chOff x="-1498057" y="-545690"/>
            <a:chExt cx="6844138" cy="6498013"/>
          </a:xfrm>
        </p:grpSpPr>
        <p:grpSp>
          <p:nvGrpSpPr>
            <p:cNvPr id="902" name="Google Shape;902;p29"/>
            <p:cNvGrpSpPr/>
            <p:nvPr/>
          </p:nvGrpSpPr>
          <p:grpSpPr>
            <a:xfrm>
              <a:off x="-1498057" y="-545690"/>
              <a:ext cx="6844138" cy="6498013"/>
              <a:chOff x="1046100" y="238125"/>
              <a:chExt cx="5491125" cy="5213425"/>
            </a:xfrm>
          </p:grpSpPr>
          <p:sp>
            <p:nvSpPr>
              <p:cNvPr id="903" name="Google Shape;903;p29"/>
              <p:cNvSpPr/>
              <p:nvPr/>
            </p:nvSpPr>
            <p:spPr>
              <a:xfrm>
                <a:off x="1592750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62" y="3284"/>
                    </a:moveTo>
                    <a:lnTo>
                      <a:pt x="17012" y="13309"/>
                    </a:lnTo>
                    <a:lnTo>
                      <a:pt x="12960" y="17640"/>
                    </a:lnTo>
                    <a:lnTo>
                      <a:pt x="3075" y="8035"/>
                    </a:lnTo>
                    <a:lnTo>
                      <a:pt x="7162" y="3284"/>
                    </a:lnTo>
                    <a:close/>
                    <a:moveTo>
                      <a:pt x="7022" y="0"/>
                    </a:moveTo>
                    <a:lnTo>
                      <a:pt x="1" y="8174"/>
                    </a:lnTo>
                    <a:lnTo>
                      <a:pt x="13065" y="20784"/>
                    </a:lnTo>
                    <a:lnTo>
                      <a:pt x="20086" y="13274"/>
                    </a:lnTo>
                    <a:lnTo>
                      <a:pt x="702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4" name="Google Shape;904;p29"/>
              <p:cNvSpPr/>
              <p:nvPr/>
            </p:nvSpPr>
            <p:spPr>
              <a:xfrm>
                <a:off x="4788925" y="4263025"/>
                <a:ext cx="776350" cy="771975"/>
              </a:xfrm>
              <a:custGeom>
                <a:rect b="b" l="l" r="r" t="t"/>
                <a:pathLst>
                  <a:path extrusionOk="0" h="30879" w="31054">
                    <a:moveTo>
                      <a:pt x="7650" y="3109"/>
                    </a:moveTo>
                    <a:lnTo>
                      <a:pt x="18793" y="14252"/>
                    </a:lnTo>
                    <a:lnTo>
                      <a:pt x="23928" y="9082"/>
                    </a:lnTo>
                    <a:lnTo>
                      <a:pt x="27875" y="12890"/>
                    </a:lnTo>
                    <a:lnTo>
                      <a:pt x="12750" y="27770"/>
                    </a:lnTo>
                    <a:lnTo>
                      <a:pt x="3109" y="18234"/>
                    </a:lnTo>
                    <a:lnTo>
                      <a:pt x="8454" y="12680"/>
                    </a:lnTo>
                    <a:lnTo>
                      <a:pt x="3319" y="7161"/>
                    </a:lnTo>
                    <a:lnTo>
                      <a:pt x="7650" y="3109"/>
                    </a:lnTo>
                    <a:close/>
                    <a:moveTo>
                      <a:pt x="7685" y="0"/>
                    </a:moveTo>
                    <a:lnTo>
                      <a:pt x="175" y="7056"/>
                    </a:lnTo>
                    <a:lnTo>
                      <a:pt x="5415" y="12645"/>
                    </a:lnTo>
                    <a:lnTo>
                      <a:pt x="0" y="18234"/>
                    </a:lnTo>
                    <a:lnTo>
                      <a:pt x="12750" y="30879"/>
                    </a:lnTo>
                    <a:lnTo>
                      <a:pt x="31054" y="12855"/>
                    </a:lnTo>
                    <a:lnTo>
                      <a:pt x="23928" y="5938"/>
                    </a:lnTo>
                    <a:lnTo>
                      <a:pt x="18793" y="11108"/>
                    </a:lnTo>
                    <a:lnTo>
                      <a:pt x="768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5" name="Google Shape;905;p29"/>
              <p:cNvSpPr/>
              <p:nvPr/>
            </p:nvSpPr>
            <p:spPr>
              <a:xfrm>
                <a:off x="3812600" y="412417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6" name="Google Shape;906;p29"/>
              <p:cNvSpPr/>
              <p:nvPr/>
            </p:nvSpPr>
            <p:spPr>
              <a:xfrm>
                <a:off x="3276425" y="4395750"/>
                <a:ext cx="1040075" cy="1055800"/>
              </a:xfrm>
              <a:custGeom>
                <a:rect b="b" l="l" r="r" t="t"/>
                <a:pathLst>
                  <a:path extrusionOk="0" h="42232" w="41603">
                    <a:moveTo>
                      <a:pt x="7126" y="3249"/>
                    </a:moveTo>
                    <a:lnTo>
                      <a:pt x="38494" y="35106"/>
                    </a:lnTo>
                    <a:lnTo>
                      <a:pt x="34477" y="39088"/>
                    </a:lnTo>
                    <a:lnTo>
                      <a:pt x="3074" y="7685"/>
                    </a:lnTo>
                    <a:lnTo>
                      <a:pt x="7126" y="3249"/>
                    </a:lnTo>
                    <a:close/>
                    <a:moveTo>
                      <a:pt x="7056" y="1"/>
                    </a:moveTo>
                    <a:lnTo>
                      <a:pt x="0" y="7755"/>
                    </a:lnTo>
                    <a:lnTo>
                      <a:pt x="34477" y="42232"/>
                    </a:lnTo>
                    <a:lnTo>
                      <a:pt x="41603" y="35141"/>
                    </a:lnTo>
                    <a:lnTo>
                      <a:pt x="7056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7" name="Google Shape;907;p29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8" name="Google Shape;908;p29"/>
              <p:cNvSpPr/>
              <p:nvPr/>
            </p:nvSpPr>
            <p:spPr>
              <a:xfrm>
                <a:off x="5479675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5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9" name="Google Shape;909;p29"/>
              <p:cNvSpPr/>
              <p:nvPr/>
            </p:nvSpPr>
            <p:spPr>
              <a:xfrm>
                <a:off x="2433725" y="440187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0" name="Google Shape;910;p29"/>
              <p:cNvSpPr/>
              <p:nvPr/>
            </p:nvSpPr>
            <p:spPr>
              <a:xfrm>
                <a:off x="4097300" y="440187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1" name="Google Shape;911;p29"/>
              <p:cNvSpPr/>
              <p:nvPr/>
            </p:nvSpPr>
            <p:spPr>
              <a:xfrm>
                <a:off x="1592750" y="466385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62" y="3284"/>
                    </a:moveTo>
                    <a:lnTo>
                      <a:pt x="17012" y="13309"/>
                    </a:lnTo>
                    <a:lnTo>
                      <a:pt x="12960" y="17640"/>
                    </a:lnTo>
                    <a:lnTo>
                      <a:pt x="3075" y="8035"/>
                    </a:lnTo>
                    <a:lnTo>
                      <a:pt x="7162" y="3284"/>
                    </a:lnTo>
                    <a:close/>
                    <a:moveTo>
                      <a:pt x="7022" y="0"/>
                    </a:moveTo>
                    <a:lnTo>
                      <a:pt x="1" y="8174"/>
                    </a:lnTo>
                    <a:lnTo>
                      <a:pt x="13065" y="20784"/>
                    </a:lnTo>
                    <a:lnTo>
                      <a:pt x="20086" y="13274"/>
                    </a:lnTo>
                    <a:lnTo>
                      <a:pt x="702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2" name="Google Shape;912;p29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3" name="Google Shape;913;p29"/>
              <p:cNvSpPr/>
              <p:nvPr/>
            </p:nvSpPr>
            <p:spPr>
              <a:xfrm>
                <a:off x="3405675" y="1764600"/>
                <a:ext cx="633125" cy="634000"/>
              </a:xfrm>
              <a:custGeom>
                <a:rect b="b" l="l" r="r" t="t"/>
                <a:pathLst>
                  <a:path extrusionOk="0" h="25360" w="25325">
                    <a:moveTo>
                      <a:pt x="7126" y="3144"/>
                    </a:moveTo>
                    <a:lnTo>
                      <a:pt x="22216" y="18234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25325" y="18234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4" name="Google Shape;914;p29"/>
              <p:cNvSpPr/>
              <p:nvPr/>
            </p:nvSpPr>
            <p:spPr>
              <a:xfrm>
                <a:off x="2989125" y="1210075"/>
                <a:ext cx="2160475" cy="1327375"/>
              </a:xfrm>
              <a:custGeom>
                <a:rect b="b" l="l" r="r" t="t"/>
                <a:pathLst>
                  <a:path extrusionOk="0" h="53095" w="86419">
                    <a:moveTo>
                      <a:pt x="23788" y="3109"/>
                    </a:moveTo>
                    <a:lnTo>
                      <a:pt x="45969" y="25325"/>
                    </a:lnTo>
                    <a:lnTo>
                      <a:pt x="57461" y="13868"/>
                    </a:lnTo>
                    <a:lnTo>
                      <a:pt x="66997" y="23404"/>
                    </a:lnTo>
                    <a:lnTo>
                      <a:pt x="63015" y="27351"/>
                    </a:lnTo>
                    <a:lnTo>
                      <a:pt x="57461" y="21832"/>
                    </a:lnTo>
                    <a:lnTo>
                      <a:pt x="49986" y="29307"/>
                    </a:lnTo>
                    <a:lnTo>
                      <a:pt x="62631" y="41987"/>
                    </a:lnTo>
                    <a:lnTo>
                      <a:pt x="79293" y="25325"/>
                    </a:lnTo>
                    <a:lnTo>
                      <a:pt x="83275" y="29307"/>
                    </a:lnTo>
                    <a:lnTo>
                      <a:pt x="62631" y="49951"/>
                    </a:lnTo>
                    <a:lnTo>
                      <a:pt x="23788" y="11073"/>
                    </a:lnTo>
                    <a:lnTo>
                      <a:pt x="7126" y="27735"/>
                    </a:lnTo>
                    <a:lnTo>
                      <a:pt x="3144" y="23753"/>
                    </a:lnTo>
                    <a:lnTo>
                      <a:pt x="23788" y="3109"/>
                    </a:lnTo>
                    <a:close/>
                    <a:moveTo>
                      <a:pt x="23788" y="0"/>
                    </a:moveTo>
                    <a:lnTo>
                      <a:pt x="0" y="23753"/>
                    </a:lnTo>
                    <a:lnTo>
                      <a:pt x="7126" y="30879"/>
                    </a:lnTo>
                    <a:lnTo>
                      <a:pt x="23788" y="14217"/>
                    </a:lnTo>
                    <a:lnTo>
                      <a:pt x="62631" y="53095"/>
                    </a:lnTo>
                    <a:lnTo>
                      <a:pt x="86419" y="29307"/>
                    </a:lnTo>
                    <a:lnTo>
                      <a:pt x="79293" y="22181"/>
                    </a:lnTo>
                    <a:lnTo>
                      <a:pt x="62631" y="38843"/>
                    </a:lnTo>
                    <a:lnTo>
                      <a:pt x="53095" y="29307"/>
                    </a:lnTo>
                    <a:lnTo>
                      <a:pt x="57461" y="24941"/>
                    </a:lnTo>
                    <a:lnTo>
                      <a:pt x="62980" y="30495"/>
                    </a:lnTo>
                    <a:lnTo>
                      <a:pt x="70106" y="23369"/>
                    </a:lnTo>
                    <a:lnTo>
                      <a:pt x="57461" y="10724"/>
                    </a:lnTo>
                    <a:lnTo>
                      <a:pt x="45969" y="22181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5" name="Google Shape;915;p29"/>
              <p:cNvSpPr/>
              <p:nvPr/>
            </p:nvSpPr>
            <p:spPr>
              <a:xfrm>
                <a:off x="2563825" y="1755850"/>
                <a:ext cx="920450" cy="781600"/>
              </a:xfrm>
              <a:custGeom>
                <a:rect b="b" l="l" r="r" t="t"/>
                <a:pathLst>
                  <a:path extrusionOk="0" h="31264" w="36818">
                    <a:moveTo>
                      <a:pt x="7092" y="3110"/>
                    </a:moveTo>
                    <a:lnTo>
                      <a:pt x="24138" y="20156"/>
                    </a:lnTo>
                    <a:lnTo>
                      <a:pt x="29692" y="14602"/>
                    </a:lnTo>
                    <a:lnTo>
                      <a:pt x="33674" y="18584"/>
                    </a:lnTo>
                    <a:lnTo>
                      <a:pt x="24138" y="28120"/>
                    </a:lnTo>
                    <a:lnTo>
                      <a:pt x="3110" y="7127"/>
                    </a:lnTo>
                    <a:lnTo>
                      <a:pt x="7092" y="3110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24138" y="31264"/>
                    </a:lnTo>
                    <a:lnTo>
                      <a:pt x="36818" y="18584"/>
                    </a:lnTo>
                    <a:lnTo>
                      <a:pt x="29692" y="11458"/>
                    </a:lnTo>
                    <a:lnTo>
                      <a:pt x="24138" y="17012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6" name="Google Shape;916;p29"/>
              <p:cNvSpPr/>
              <p:nvPr/>
            </p:nvSpPr>
            <p:spPr>
              <a:xfrm>
                <a:off x="2989125" y="2320000"/>
                <a:ext cx="1049675" cy="772850"/>
              </a:xfrm>
              <a:custGeom>
                <a:rect b="b" l="l" r="r" t="t"/>
                <a:pathLst>
                  <a:path extrusionOk="0" h="30914" w="41987">
                    <a:moveTo>
                      <a:pt x="23788" y="3144"/>
                    </a:moveTo>
                    <a:lnTo>
                      <a:pt x="38878" y="18234"/>
                    </a:lnTo>
                    <a:lnTo>
                      <a:pt x="34896" y="22216"/>
                    </a:lnTo>
                    <a:lnTo>
                      <a:pt x="23788" y="11108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23788" y="14252"/>
                    </a:lnTo>
                    <a:lnTo>
                      <a:pt x="34896" y="25360"/>
                    </a:lnTo>
                    <a:lnTo>
                      <a:pt x="41987" y="18234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7" name="Google Shape;917;p29"/>
              <p:cNvSpPr/>
              <p:nvPr/>
            </p:nvSpPr>
            <p:spPr>
              <a:xfrm>
                <a:off x="3405675" y="2597700"/>
                <a:ext cx="1188525" cy="910825"/>
              </a:xfrm>
              <a:custGeom>
                <a:rect b="b" l="l" r="r" t="t"/>
                <a:pathLst>
                  <a:path extrusionOk="0" h="36433" w="47541">
                    <a:moveTo>
                      <a:pt x="40450" y="3109"/>
                    </a:moveTo>
                    <a:lnTo>
                      <a:pt x="44432" y="7091"/>
                    </a:lnTo>
                    <a:lnTo>
                      <a:pt x="18234" y="33289"/>
                    </a:lnTo>
                    <a:lnTo>
                      <a:pt x="3144" y="18234"/>
                    </a:lnTo>
                    <a:lnTo>
                      <a:pt x="7126" y="14252"/>
                    </a:lnTo>
                    <a:lnTo>
                      <a:pt x="18234" y="25325"/>
                    </a:lnTo>
                    <a:lnTo>
                      <a:pt x="40450" y="3109"/>
                    </a:lnTo>
                    <a:close/>
                    <a:moveTo>
                      <a:pt x="40415" y="0"/>
                    </a:moveTo>
                    <a:lnTo>
                      <a:pt x="18234" y="22216"/>
                    </a:lnTo>
                    <a:lnTo>
                      <a:pt x="7126" y="11108"/>
                    </a:lnTo>
                    <a:lnTo>
                      <a:pt x="0" y="18234"/>
                    </a:lnTo>
                    <a:lnTo>
                      <a:pt x="18234" y="36433"/>
                    </a:lnTo>
                    <a:lnTo>
                      <a:pt x="47541" y="7126"/>
                    </a:lnTo>
                    <a:lnTo>
                      <a:pt x="4041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8" name="Google Shape;918;p29"/>
              <p:cNvSpPr/>
              <p:nvPr/>
            </p:nvSpPr>
            <p:spPr>
              <a:xfrm>
                <a:off x="3127975" y="3153100"/>
                <a:ext cx="494275" cy="494275"/>
              </a:xfrm>
              <a:custGeom>
                <a:rect b="b" l="l" r="r" t="t"/>
                <a:pathLst>
                  <a:path extrusionOk="0" h="19771" w="19771">
                    <a:moveTo>
                      <a:pt x="7126" y="3109"/>
                    </a:moveTo>
                    <a:lnTo>
                      <a:pt x="16662" y="12645"/>
                    </a:lnTo>
                    <a:lnTo>
                      <a:pt x="12680" y="16627"/>
                    </a:lnTo>
                    <a:lnTo>
                      <a:pt x="3144" y="7126"/>
                    </a:lnTo>
                    <a:lnTo>
                      <a:pt x="7126" y="3109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2680" y="19771"/>
                    </a:lnTo>
                    <a:lnTo>
                      <a:pt x="19771" y="12645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9" name="Google Shape;919;p29"/>
              <p:cNvSpPr/>
              <p:nvPr/>
            </p:nvSpPr>
            <p:spPr>
              <a:xfrm>
                <a:off x="4654450" y="2458850"/>
                <a:ext cx="772850" cy="771975"/>
              </a:xfrm>
              <a:custGeom>
                <a:rect b="b" l="l" r="r" t="t"/>
                <a:pathLst>
                  <a:path extrusionOk="0" h="30879" w="30914">
                    <a:moveTo>
                      <a:pt x="7126" y="3144"/>
                    </a:moveTo>
                    <a:lnTo>
                      <a:pt x="27770" y="23788"/>
                    </a:lnTo>
                    <a:lnTo>
                      <a:pt x="23788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879"/>
                    </a:lnTo>
                    <a:lnTo>
                      <a:pt x="30914" y="2378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0" name="Google Shape;920;p29"/>
              <p:cNvSpPr/>
              <p:nvPr/>
            </p:nvSpPr>
            <p:spPr>
              <a:xfrm>
                <a:off x="4238775" y="2875400"/>
                <a:ext cx="1188525" cy="910825"/>
              </a:xfrm>
              <a:custGeom>
                <a:rect b="b" l="l" r="r" t="t"/>
                <a:pathLst>
                  <a:path extrusionOk="0" h="36433" w="47541">
                    <a:moveTo>
                      <a:pt x="18199" y="3109"/>
                    </a:moveTo>
                    <a:lnTo>
                      <a:pt x="44397" y="29307"/>
                    </a:lnTo>
                    <a:lnTo>
                      <a:pt x="40415" y="33289"/>
                    </a:lnTo>
                    <a:lnTo>
                      <a:pt x="29307" y="22181"/>
                    </a:lnTo>
                    <a:lnTo>
                      <a:pt x="18199" y="33289"/>
                    </a:lnTo>
                    <a:lnTo>
                      <a:pt x="14217" y="29307"/>
                    </a:lnTo>
                    <a:lnTo>
                      <a:pt x="25325" y="18199"/>
                    </a:lnTo>
                    <a:lnTo>
                      <a:pt x="18199" y="11108"/>
                    </a:lnTo>
                    <a:lnTo>
                      <a:pt x="7091" y="22181"/>
                    </a:lnTo>
                    <a:lnTo>
                      <a:pt x="3109" y="18199"/>
                    </a:lnTo>
                    <a:lnTo>
                      <a:pt x="18199" y="3109"/>
                    </a:lnTo>
                    <a:close/>
                    <a:moveTo>
                      <a:pt x="18199" y="0"/>
                    </a:moveTo>
                    <a:lnTo>
                      <a:pt x="0" y="18199"/>
                    </a:lnTo>
                    <a:lnTo>
                      <a:pt x="7126" y="25325"/>
                    </a:lnTo>
                    <a:lnTo>
                      <a:pt x="18199" y="14217"/>
                    </a:lnTo>
                    <a:lnTo>
                      <a:pt x="22181" y="18199"/>
                    </a:lnTo>
                    <a:lnTo>
                      <a:pt x="11108" y="29307"/>
                    </a:lnTo>
                    <a:lnTo>
                      <a:pt x="18199" y="36433"/>
                    </a:lnTo>
                    <a:lnTo>
                      <a:pt x="29307" y="25325"/>
                    </a:lnTo>
                    <a:lnTo>
                      <a:pt x="40415" y="36433"/>
                    </a:lnTo>
                    <a:lnTo>
                      <a:pt x="47541" y="29307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1" name="Google Shape;921;p29"/>
              <p:cNvSpPr/>
              <p:nvPr/>
            </p:nvSpPr>
            <p:spPr>
              <a:xfrm>
                <a:off x="3961075" y="3429925"/>
                <a:ext cx="1188525" cy="911700"/>
              </a:xfrm>
              <a:custGeom>
                <a:rect b="b" l="l" r="r" t="t"/>
                <a:pathLst>
                  <a:path extrusionOk="0" h="36468" w="47541">
                    <a:moveTo>
                      <a:pt x="7091" y="3179"/>
                    </a:moveTo>
                    <a:lnTo>
                      <a:pt x="29307" y="25360"/>
                    </a:lnTo>
                    <a:lnTo>
                      <a:pt x="40415" y="14287"/>
                    </a:lnTo>
                    <a:lnTo>
                      <a:pt x="44397" y="18269"/>
                    </a:lnTo>
                    <a:lnTo>
                      <a:pt x="29307" y="33324"/>
                    </a:lnTo>
                    <a:lnTo>
                      <a:pt x="3109" y="7126"/>
                    </a:lnTo>
                    <a:lnTo>
                      <a:pt x="7091" y="3179"/>
                    </a:lnTo>
                    <a:close/>
                    <a:moveTo>
                      <a:pt x="7091" y="0"/>
                    </a:moveTo>
                    <a:lnTo>
                      <a:pt x="0" y="7126"/>
                    </a:lnTo>
                    <a:lnTo>
                      <a:pt x="29307" y="36468"/>
                    </a:lnTo>
                    <a:lnTo>
                      <a:pt x="47541" y="18234"/>
                    </a:lnTo>
                    <a:lnTo>
                      <a:pt x="40415" y="11108"/>
                    </a:lnTo>
                    <a:lnTo>
                      <a:pt x="29307" y="22216"/>
                    </a:lnTo>
                    <a:lnTo>
                      <a:pt x="7091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2" name="Google Shape;922;p29"/>
              <p:cNvSpPr/>
              <p:nvPr/>
            </p:nvSpPr>
            <p:spPr>
              <a:xfrm>
                <a:off x="2573425" y="3429925"/>
                <a:ext cx="633150" cy="634000"/>
              </a:xfrm>
              <a:custGeom>
                <a:rect b="b" l="l" r="r" t="t"/>
                <a:pathLst>
                  <a:path extrusionOk="0" h="25360" w="25326">
                    <a:moveTo>
                      <a:pt x="18200" y="3144"/>
                    </a:moveTo>
                    <a:lnTo>
                      <a:pt x="22182" y="7126"/>
                    </a:lnTo>
                    <a:lnTo>
                      <a:pt x="7092" y="22216"/>
                    </a:lnTo>
                    <a:lnTo>
                      <a:pt x="3110" y="18234"/>
                    </a:lnTo>
                    <a:lnTo>
                      <a:pt x="18200" y="3144"/>
                    </a:lnTo>
                    <a:close/>
                    <a:moveTo>
                      <a:pt x="18200" y="0"/>
                    </a:moveTo>
                    <a:lnTo>
                      <a:pt x="1" y="18234"/>
                    </a:lnTo>
                    <a:lnTo>
                      <a:pt x="7092" y="25360"/>
                    </a:lnTo>
                    <a:lnTo>
                      <a:pt x="25326" y="7126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3" name="Google Shape;923;p29"/>
              <p:cNvSpPr/>
              <p:nvPr/>
            </p:nvSpPr>
            <p:spPr>
              <a:xfrm>
                <a:off x="3961075" y="2320000"/>
                <a:ext cx="355425" cy="356300"/>
              </a:xfrm>
              <a:custGeom>
                <a:rect b="b" l="l" r="r" t="t"/>
                <a:pathLst>
                  <a:path extrusionOk="0" h="14252" w="14217">
                    <a:moveTo>
                      <a:pt x="7091" y="3144"/>
                    </a:moveTo>
                    <a:lnTo>
                      <a:pt x="11073" y="7126"/>
                    </a:lnTo>
                    <a:lnTo>
                      <a:pt x="7091" y="11108"/>
                    </a:lnTo>
                    <a:lnTo>
                      <a:pt x="3109" y="7126"/>
                    </a:lnTo>
                    <a:lnTo>
                      <a:pt x="7091" y="3144"/>
                    </a:lnTo>
                    <a:close/>
                    <a:moveTo>
                      <a:pt x="7091" y="0"/>
                    </a:moveTo>
                    <a:lnTo>
                      <a:pt x="0" y="7126"/>
                    </a:lnTo>
                    <a:lnTo>
                      <a:pt x="7091" y="14252"/>
                    </a:lnTo>
                    <a:lnTo>
                      <a:pt x="14217" y="7126"/>
                    </a:lnTo>
                    <a:lnTo>
                      <a:pt x="709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4" name="Google Shape;924;p29"/>
              <p:cNvSpPr/>
              <p:nvPr/>
            </p:nvSpPr>
            <p:spPr>
              <a:xfrm>
                <a:off x="3544525" y="3568775"/>
                <a:ext cx="356300" cy="356300"/>
              </a:xfrm>
              <a:custGeom>
                <a:rect b="b" l="l" r="r" t="t"/>
                <a:pathLst>
                  <a:path extrusionOk="0" h="14252" w="14252">
                    <a:moveTo>
                      <a:pt x="7126" y="3144"/>
                    </a:moveTo>
                    <a:lnTo>
                      <a:pt x="11073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52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5" name="Google Shape;925;p29"/>
              <p:cNvSpPr/>
              <p:nvPr/>
            </p:nvSpPr>
            <p:spPr>
              <a:xfrm>
                <a:off x="3127975" y="3707625"/>
                <a:ext cx="1049675" cy="772850"/>
              </a:xfrm>
              <a:custGeom>
                <a:rect b="b" l="l" r="r" t="t"/>
                <a:pathLst>
                  <a:path extrusionOk="0" h="30914" w="41987">
                    <a:moveTo>
                      <a:pt x="7126" y="3144"/>
                    </a:moveTo>
                    <a:lnTo>
                      <a:pt x="23753" y="19806"/>
                    </a:lnTo>
                    <a:lnTo>
                      <a:pt x="34861" y="8698"/>
                    </a:lnTo>
                    <a:lnTo>
                      <a:pt x="38843" y="12680"/>
                    </a:lnTo>
                    <a:lnTo>
                      <a:pt x="23753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914"/>
                    </a:lnTo>
                    <a:lnTo>
                      <a:pt x="41987" y="12680"/>
                    </a:lnTo>
                    <a:lnTo>
                      <a:pt x="34861" y="5554"/>
                    </a:lnTo>
                    <a:lnTo>
                      <a:pt x="23788" y="16662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6" name="Google Shape;926;p29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7" name="Google Shape;927;p29"/>
              <p:cNvSpPr/>
              <p:nvPr/>
            </p:nvSpPr>
            <p:spPr>
              <a:xfrm>
                <a:off x="3812600" y="412417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8" name="Google Shape;928;p29"/>
              <p:cNvSpPr/>
              <p:nvPr/>
            </p:nvSpPr>
            <p:spPr>
              <a:xfrm>
                <a:off x="2711425" y="3985325"/>
                <a:ext cx="633125" cy="495150"/>
              </a:xfrm>
              <a:custGeom>
                <a:rect b="b" l="l" r="r" t="t"/>
                <a:pathLst>
                  <a:path extrusionOk="0" h="19806" w="25325">
                    <a:moveTo>
                      <a:pt x="12680" y="3144"/>
                    </a:moveTo>
                    <a:lnTo>
                      <a:pt x="22216" y="12680"/>
                    </a:lnTo>
                    <a:lnTo>
                      <a:pt x="18234" y="16662"/>
                    </a:lnTo>
                    <a:lnTo>
                      <a:pt x="12680" y="11108"/>
                    </a:lnTo>
                    <a:lnTo>
                      <a:pt x="7126" y="16662"/>
                    </a:lnTo>
                    <a:lnTo>
                      <a:pt x="3144" y="12680"/>
                    </a:lnTo>
                    <a:lnTo>
                      <a:pt x="12680" y="3144"/>
                    </a:lnTo>
                    <a:close/>
                    <a:moveTo>
                      <a:pt x="12680" y="0"/>
                    </a:moveTo>
                    <a:lnTo>
                      <a:pt x="0" y="12680"/>
                    </a:lnTo>
                    <a:lnTo>
                      <a:pt x="7126" y="19806"/>
                    </a:lnTo>
                    <a:lnTo>
                      <a:pt x="12680" y="14252"/>
                    </a:lnTo>
                    <a:lnTo>
                      <a:pt x="18234" y="19806"/>
                    </a:lnTo>
                    <a:lnTo>
                      <a:pt x="25325" y="12680"/>
                    </a:lnTo>
                    <a:lnTo>
                      <a:pt x="1268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9" name="Google Shape;929;p29"/>
              <p:cNvSpPr/>
              <p:nvPr/>
            </p:nvSpPr>
            <p:spPr>
              <a:xfrm>
                <a:off x="4654450" y="1224900"/>
                <a:ext cx="772850" cy="622675"/>
              </a:xfrm>
              <a:custGeom>
                <a:rect b="b" l="l" r="r" t="t"/>
                <a:pathLst>
                  <a:path extrusionOk="0" h="24907" w="30914">
                    <a:moveTo>
                      <a:pt x="12331" y="3110"/>
                    </a:moveTo>
                    <a:lnTo>
                      <a:pt x="27735" y="17746"/>
                    </a:lnTo>
                    <a:lnTo>
                      <a:pt x="23788" y="21763"/>
                    </a:lnTo>
                    <a:lnTo>
                      <a:pt x="12331" y="10480"/>
                    </a:lnTo>
                    <a:lnTo>
                      <a:pt x="7091" y="15999"/>
                    </a:lnTo>
                    <a:lnTo>
                      <a:pt x="3144" y="12087"/>
                    </a:lnTo>
                    <a:lnTo>
                      <a:pt x="12331" y="3110"/>
                    </a:lnTo>
                    <a:close/>
                    <a:moveTo>
                      <a:pt x="12296" y="1"/>
                    </a:moveTo>
                    <a:lnTo>
                      <a:pt x="0" y="12052"/>
                    </a:lnTo>
                    <a:lnTo>
                      <a:pt x="7161" y="19213"/>
                    </a:lnTo>
                    <a:lnTo>
                      <a:pt x="12401" y="13659"/>
                    </a:lnTo>
                    <a:lnTo>
                      <a:pt x="23788" y="24907"/>
                    </a:lnTo>
                    <a:lnTo>
                      <a:pt x="30914" y="17676"/>
                    </a:lnTo>
                    <a:lnTo>
                      <a:pt x="1229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0" name="Google Shape;930;p29"/>
              <p:cNvSpPr/>
              <p:nvPr/>
            </p:nvSpPr>
            <p:spPr>
              <a:xfrm>
                <a:off x="3127975" y="932375"/>
                <a:ext cx="356300" cy="355425"/>
              </a:xfrm>
              <a:custGeom>
                <a:rect b="b" l="l" r="r" t="t"/>
                <a:pathLst>
                  <a:path extrusionOk="0" h="14217" w="14252">
                    <a:moveTo>
                      <a:pt x="7126" y="3109"/>
                    </a:moveTo>
                    <a:lnTo>
                      <a:pt x="11108" y="7126"/>
                    </a:lnTo>
                    <a:lnTo>
                      <a:pt x="7126" y="11108"/>
                    </a:lnTo>
                    <a:lnTo>
                      <a:pt x="3144" y="7126"/>
                    </a:lnTo>
                    <a:lnTo>
                      <a:pt x="7126" y="3109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7126" y="14217"/>
                    </a:lnTo>
                    <a:lnTo>
                      <a:pt x="14252" y="7126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1" name="Google Shape;931;p29"/>
              <p:cNvSpPr/>
              <p:nvPr/>
            </p:nvSpPr>
            <p:spPr>
              <a:xfrm>
                <a:off x="1462625" y="2745275"/>
                <a:ext cx="763275" cy="763250"/>
              </a:xfrm>
              <a:custGeom>
                <a:rect b="b" l="l" r="r" t="t"/>
                <a:pathLst>
                  <a:path extrusionOk="0" h="30530" w="30531">
                    <a:moveTo>
                      <a:pt x="23405" y="3144"/>
                    </a:moveTo>
                    <a:lnTo>
                      <a:pt x="27387" y="7126"/>
                    </a:lnTo>
                    <a:lnTo>
                      <a:pt x="7127" y="27386"/>
                    </a:lnTo>
                    <a:lnTo>
                      <a:pt x="3145" y="23404"/>
                    </a:lnTo>
                    <a:lnTo>
                      <a:pt x="23405" y="3144"/>
                    </a:lnTo>
                    <a:close/>
                    <a:moveTo>
                      <a:pt x="23405" y="0"/>
                    </a:moveTo>
                    <a:lnTo>
                      <a:pt x="1" y="23404"/>
                    </a:lnTo>
                    <a:lnTo>
                      <a:pt x="7127" y="30530"/>
                    </a:lnTo>
                    <a:lnTo>
                      <a:pt x="30531" y="7126"/>
                    </a:lnTo>
                    <a:lnTo>
                      <a:pt x="2340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2" name="Google Shape;932;p29"/>
              <p:cNvSpPr/>
              <p:nvPr/>
            </p:nvSpPr>
            <p:spPr>
              <a:xfrm>
                <a:off x="1046100" y="1764600"/>
                <a:ext cx="771975" cy="772850"/>
              </a:xfrm>
              <a:custGeom>
                <a:rect b="b" l="l" r="r" t="t"/>
                <a:pathLst>
                  <a:path extrusionOk="0" h="30914" w="30879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879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3" name="Google Shape;933;p29"/>
              <p:cNvSpPr/>
              <p:nvPr/>
            </p:nvSpPr>
            <p:spPr>
              <a:xfrm>
                <a:off x="1323775" y="2191625"/>
                <a:ext cx="634900" cy="762375"/>
              </a:xfrm>
              <a:custGeom>
                <a:rect b="b" l="l" r="r" t="t"/>
                <a:pathLst>
                  <a:path extrusionOk="0" h="30495" w="25396">
                    <a:moveTo>
                      <a:pt x="18235" y="3074"/>
                    </a:moveTo>
                    <a:lnTo>
                      <a:pt x="22147" y="6707"/>
                    </a:lnTo>
                    <a:lnTo>
                      <a:pt x="16663" y="12051"/>
                    </a:lnTo>
                    <a:lnTo>
                      <a:pt x="22217" y="17780"/>
                    </a:lnTo>
                    <a:lnTo>
                      <a:pt x="12681" y="27351"/>
                    </a:lnTo>
                    <a:lnTo>
                      <a:pt x="3145" y="17815"/>
                    </a:lnTo>
                    <a:lnTo>
                      <a:pt x="18235" y="3074"/>
                    </a:lnTo>
                    <a:close/>
                    <a:moveTo>
                      <a:pt x="18200" y="0"/>
                    </a:moveTo>
                    <a:lnTo>
                      <a:pt x="1" y="17815"/>
                    </a:lnTo>
                    <a:lnTo>
                      <a:pt x="12681" y="30495"/>
                    </a:lnTo>
                    <a:lnTo>
                      <a:pt x="25361" y="17850"/>
                    </a:lnTo>
                    <a:lnTo>
                      <a:pt x="19807" y="12121"/>
                    </a:lnTo>
                    <a:lnTo>
                      <a:pt x="25396" y="6707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4" name="Google Shape;934;p29"/>
              <p:cNvSpPr/>
              <p:nvPr/>
            </p:nvSpPr>
            <p:spPr>
              <a:xfrm>
                <a:off x="1323775" y="1079950"/>
                <a:ext cx="1049700" cy="772875"/>
              </a:xfrm>
              <a:custGeom>
                <a:rect b="b" l="l" r="r" t="t"/>
                <a:pathLst>
                  <a:path extrusionOk="0" h="30915" w="41988">
                    <a:moveTo>
                      <a:pt x="7127" y="3144"/>
                    </a:moveTo>
                    <a:lnTo>
                      <a:pt x="23789" y="19806"/>
                    </a:lnTo>
                    <a:lnTo>
                      <a:pt x="34862" y="8698"/>
                    </a:lnTo>
                    <a:lnTo>
                      <a:pt x="38844" y="12680"/>
                    </a:lnTo>
                    <a:lnTo>
                      <a:pt x="23789" y="27770"/>
                    </a:lnTo>
                    <a:lnTo>
                      <a:pt x="3145" y="7126"/>
                    </a:lnTo>
                    <a:lnTo>
                      <a:pt x="7127" y="3144"/>
                    </a:lnTo>
                    <a:close/>
                    <a:moveTo>
                      <a:pt x="7127" y="0"/>
                    </a:moveTo>
                    <a:lnTo>
                      <a:pt x="1" y="7126"/>
                    </a:lnTo>
                    <a:lnTo>
                      <a:pt x="23789" y="30914"/>
                    </a:lnTo>
                    <a:lnTo>
                      <a:pt x="41988" y="12680"/>
                    </a:lnTo>
                    <a:lnTo>
                      <a:pt x="34862" y="5554"/>
                    </a:lnTo>
                    <a:lnTo>
                      <a:pt x="23789" y="16662"/>
                    </a:lnTo>
                    <a:lnTo>
                      <a:pt x="712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5" name="Google Shape;935;p29"/>
              <p:cNvSpPr/>
              <p:nvPr/>
            </p:nvSpPr>
            <p:spPr>
              <a:xfrm>
                <a:off x="118495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09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53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6" name="Google Shape;936;p29"/>
              <p:cNvSpPr/>
              <p:nvPr/>
            </p:nvSpPr>
            <p:spPr>
              <a:xfrm>
                <a:off x="1878325" y="14869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823" y="3144"/>
                    </a:moveTo>
                    <a:lnTo>
                      <a:pt x="27805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823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29"/>
              <p:cNvSpPr/>
              <p:nvPr/>
            </p:nvSpPr>
            <p:spPr>
              <a:xfrm>
                <a:off x="2018025" y="2042300"/>
                <a:ext cx="633150" cy="634000"/>
              </a:xfrm>
              <a:custGeom>
                <a:rect b="b" l="l" r="r" t="t"/>
                <a:pathLst>
                  <a:path extrusionOk="0" h="25360" w="25326">
                    <a:moveTo>
                      <a:pt x="18235" y="3144"/>
                    </a:moveTo>
                    <a:lnTo>
                      <a:pt x="22217" y="7126"/>
                    </a:lnTo>
                    <a:lnTo>
                      <a:pt x="7092" y="22216"/>
                    </a:lnTo>
                    <a:lnTo>
                      <a:pt x="3110" y="18234"/>
                    </a:lnTo>
                    <a:lnTo>
                      <a:pt x="18235" y="3144"/>
                    </a:lnTo>
                    <a:close/>
                    <a:moveTo>
                      <a:pt x="18200" y="0"/>
                    </a:moveTo>
                    <a:lnTo>
                      <a:pt x="1" y="18234"/>
                    </a:lnTo>
                    <a:lnTo>
                      <a:pt x="7092" y="25360"/>
                    </a:lnTo>
                    <a:lnTo>
                      <a:pt x="25326" y="7126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8" name="Google Shape;938;p29"/>
              <p:cNvSpPr/>
              <p:nvPr/>
            </p:nvSpPr>
            <p:spPr>
              <a:xfrm>
                <a:off x="2294875" y="2320000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18234" y="3144"/>
                    </a:moveTo>
                    <a:lnTo>
                      <a:pt x="27770" y="12680"/>
                    </a:lnTo>
                    <a:lnTo>
                      <a:pt x="23788" y="16662"/>
                    </a:lnTo>
                    <a:lnTo>
                      <a:pt x="18234" y="11108"/>
                    </a:lnTo>
                    <a:lnTo>
                      <a:pt x="7126" y="22216"/>
                    </a:lnTo>
                    <a:lnTo>
                      <a:pt x="3144" y="18234"/>
                    </a:lnTo>
                    <a:lnTo>
                      <a:pt x="18234" y="3144"/>
                    </a:lnTo>
                    <a:close/>
                    <a:moveTo>
                      <a:pt x="18234" y="0"/>
                    </a:moveTo>
                    <a:lnTo>
                      <a:pt x="0" y="18234"/>
                    </a:lnTo>
                    <a:lnTo>
                      <a:pt x="7126" y="25360"/>
                    </a:lnTo>
                    <a:lnTo>
                      <a:pt x="18234" y="14252"/>
                    </a:lnTo>
                    <a:lnTo>
                      <a:pt x="23788" y="19806"/>
                    </a:lnTo>
                    <a:lnTo>
                      <a:pt x="30914" y="12645"/>
                    </a:lnTo>
                    <a:lnTo>
                      <a:pt x="1823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9" name="Google Shape;939;p29"/>
              <p:cNvSpPr/>
              <p:nvPr/>
            </p:nvSpPr>
            <p:spPr>
              <a:xfrm>
                <a:off x="2017175" y="3014250"/>
                <a:ext cx="624400" cy="763250"/>
              </a:xfrm>
              <a:custGeom>
                <a:rect b="b" l="l" r="r" t="t"/>
                <a:pathLst>
                  <a:path extrusionOk="0" h="30530" w="24976">
                    <a:moveTo>
                      <a:pt x="12680" y="3109"/>
                    </a:moveTo>
                    <a:lnTo>
                      <a:pt x="16662" y="7091"/>
                    </a:lnTo>
                    <a:lnTo>
                      <a:pt x="11108" y="12645"/>
                    </a:lnTo>
                    <a:lnTo>
                      <a:pt x="21867" y="23404"/>
                    </a:lnTo>
                    <a:lnTo>
                      <a:pt x="17885" y="27386"/>
                    </a:lnTo>
                    <a:lnTo>
                      <a:pt x="3144" y="12645"/>
                    </a:lnTo>
                    <a:lnTo>
                      <a:pt x="12680" y="3109"/>
                    </a:lnTo>
                    <a:close/>
                    <a:moveTo>
                      <a:pt x="12680" y="0"/>
                    </a:moveTo>
                    <a:lnTo>
                      <a:pt x="0" y="12645"/>
                    </a:lnTo>
                    <a:lnTo>
                      <a:pt x="17885" y="30530"/>
                    </a:lnTo>
                    <a:lnTo>
                      <a:pt x="24976" y="23404"/>
                    </a:lnTo>
                    <a:lnTo>
                      <a:pt x="14252" y="12680"/>
                    </a:lnTo>
                    <a:lnTo>
                      <a:pt x="19806" y="7126"/>
                    </a:lnTo>
                    <a:lnTo>
                      <a:pt x="1268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0" name="Google Shape;940;p29"/>
              <p:cNvSpPr/>
              <p:nvPr/>
            </p:nvSpPr>
            <p:spPr>
              <a:xfrm>
                <a:off x="2573425" y="2875400"/>
                <a:ext cx="494300" cy="633125"/>
              </a:xfrm>
              <a:custGeom>
                <a:rect b="b" l="l" r="r" t="t"/>
                <a:pathLst>
                  <a:path extrusionOk="0" h="25325" w="19772">
                    <a:moveTo>
                      <a:pt x="7092" y="3144"/>
                    </a:moveTo>
                    <a:lnTo>
                      <a:pt x="16628" y="12680"/>
                    </a:lnTo>
                    <a:lnTo>
                      <a:pt x="7092" y="22181"/>
                    </a:lnTo>
                    <a:lnTo>
                      <a:pt x="3110" y="18199"/>
                    </a:lnTo>
                    <a:lnTo>
                      <a:pt x="8664" y="12680"/>
                    </a:lnTo>
                    <a:lnTo>
                      <a:pt x="3110" y="7126"/>
                    </a:lnTo>
                    <a:lnTo>
                      <a:pt x="7092" y="3144"/>
                    </a:lnTo>
                    <a:close/>
                    <a:moveTo>
                      <a:pt x="7092" y="0"/>
                    </a:moveTo>
                    <a:lnTo>
                      <a:pt x="1" y="7126"/>
                    </a:lnTo>
                    <a:lnTo>
                      <a:pt x="5520" y="12680"/>
                    </a:lnTo>
                    <a:lnTo>
                      <a:pt x="1" y="18199"/>
                    </a:lnTo>
                    <a:lnTo>
                      <a:pt x="7092" y="25325"/>
                    </a:lnTo>
                    <a:lnTo>
                      <a:pt x="19772" y="12645"/>
                    </a:lnTo>
                    <a:lnTo>
                      <a:pt x="709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1" name="Google Shape;941;p29"/>
              <p:cNvSpPr/>
              <p:nvPr/>
            </p:nvSpPr>
            <p:spPr>
              <a:xfrm>
                <a:off x="2165625" y="3985325"/>
                <a:ext cx="485550" cy="485550"/>
              </a:xfrm>
              <a:custGeom>
                <a:rect b="b" l="l" r="r" t="t"/>
                <a:pathLst>
                  <a:path extrusionOk="0" h="19422" w="19422">
                    <a:moveTo>
                      <a:pt x="12331" y="3144"/>
                    </a:moveTo>
                    <a:lnTo>
                      <a:pt x="16313" y="7126"/>
                    </a:lnTo>
                    <a:lnTo>
                      <a:pt x="7126" y="16278"/>
                    </a:lnTo>
                    <a:lnTo>
                      <a:pt x="3144" y="12296"/>
                    </a:lnTo>
                    <a:lnTo>
                      <a:pt x="12331" y="3144"/>
                    </a:lnTo>
                    <a:close/>
                    <a:moveTo>
                      <a:pt x="12296" y="0"/>
                    </a:moveTo>
                    <a:lnTo>
                      <a:pt x="0" y="12296"/>
                    </a:lnTo>
                    <a:lnTo>
                      <a:pt x="7126" y="19422"/>
                    </a:lnTo>
                    <a:lnTo>
                      <a:pt x="19422" y="7126"/>
                    </a:lnTo>
                    <a:lnTo>
                      <a:pt x="122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29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29"/>
              <p:cNvSpPr/>
              <p:nvPr/>
            </p:nvSpPr>
            <p:spPr>
              <a:xfrm>
                <a:off x="159362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29"/>
              <p:cNvSpPr/>
              <p:nvPr/>
            </p:nvSpPr>
            <p:spPr>
              <a:xfrm>
                <a:off x="3276425" y="4395750"/>
                <a:ext cx="1040075" cy="1055800"/>
              </a:xfrm>
              <a:custGeom>
                <a:rect b="b" l="l" r="r" t="t"/>
                <a:pathLst>
                  <a:path extrusionOk="0" h="42232" w="41603">
                    <a:moveTo>
                      <a:pt x="7126" y="3249"/>
                    </a:moveTo>
                    <a:lnTo>
                      <a:pt x="38494" y="35106"/>
                    </a:lnTo>
                    <a:lnTo>
                      <a:pt x="34477" y="39088"/>
                    </a:lnTo>
                    <a:lnTo>
                      <a:pt x="3074" y="7685"/>
                    </a:lnTo>
                    <a:lnTo>
                      <a:pt x="7126" y="3249"/>
                    </a:lnTo>
                    <a:close/>
                    <a:moveTo>
                      <a:pt x="7056" y="1"/>
                    </a:moveTo>
                    <a:lnTo>
                      <a:pt x="0" y="7755"/>
                    </a:lnTo>
                    <a:lnTo>
                      <a:pt x="34477" y="42232"/>
                    </a:lnTo>
                    <a:lnTo>
                      <a:pt x="41603" y="35141"/>
                    </a:lnTo>
                    <a:lnTo>
                      <a:pt x="7056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5" name="Google Shape;945;p29"/>
              <p:cNvSpPr/>
              <p:nvPr/>
            </p:nvSpPr>
            <p:spPr>
              <a:xfrm>
                <a:off x="4788925" y="4263025"/>
                <a:ext cx="776350" cy="771975"/>
              </a:xfrm>
              <a:custGeom>
                <a:rect b="b" l="l" r="r" t="t"/>
                <a:pathLst>
                  <a:path extrusionOk="0" h="30879" w="31054">
                    <a:moveTo>
                      <a:pt x="7650" y="3109"/>
                    </a:moveTo>
                    <a:lnTo>
                      <a:pt x="18793" y="14252"/>
                    </a:lnTo>
                    <a:lnTo>
                      <a:pt x="23928" y="9082"/>
                    </a:lnTo>
                    <a:lnTo>
                      <a:pt x="27875" y="12890"/>
                    </a:lnTo>
                    <a:lnTo>
                      <a:pt x="12750" y="27770"/>
                    </a:lnTo>
                    <a:lnTo>
                      <a:pt x="3109" y="18234"/>
                    </a:lnTo>
                    <a:lnTo>
                      <a:pt x="8454" y="12680"/>
                    </a:lnTo>
                    <a:lnTo>
                      <a:pt x="3319" y="7161"/>
                    </a:lnTo>
                    <a:lnTo>
                      <a:pt x="7650" y="3109"/>
                    </a:lnTo>
                    <a:close/>
                    <a:moveTo>
                      <a:pt x="7685" y="0"/>
                    </a:moveTo>
                    <a:lnTo>
                      <a:pt x="175" y="7056"/>
                    </a:lnTo>
                    <a:lnTo>
                      <a:pt x="5415" y="12645"/>
                    </a:lnTo>
                    <a:lnTo>
                      <a:pt x="0" y="18234"/>
                    </a:lnTo>
                    <a:lnTo>
                      <a:pt x="12750" y="30879"/>
                    </a:lnTo>
                    <a:lnTo>
                      <a:pt x="31054" y="12855"/>
                    </a:lnTo>
                    <a:lnTo>
                      <a:pt x="23928" y="5938"/>
                    </a:lnTo>
                    <a:lnTo>
                      <a:pt x="18793" y="11108"/>
                    </a:lnTo>
                    <a:lnTo>
                      <a:pt x="768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29"/>
              <p:cNvSpPr/>
              <p:nvPr/>
            </p:nvSpPr>
            <p:spPr>
              <a:xfrm>
                <a:off x="4788925" y="377825"/>
                <a:ext cx="776350" cy="771125"/>
              </a:xfrm>
              <a:custGeom>
                <a:rect b="b" l="l" r="r" t="t"/>
                <a:pathLst>
                  <a:path extrusionOk="0" h="30845" w="31054">
                    <a:moveTo>
                      <a:pt x="7650" y="3075"/>
                    </a:moveTo>
                    <a:lnTo>
                      <a:pt x="18793" y="14218"/>
                    </a:lnTo>
                    <a:lnTo>
                      <a:pt x="23928" y="9048"/>
                    </a:lnTo>
                    <a:lnTo>
                      <a:pt x="27875" y="12855"/>
                    </a:lnTo>
                    <a:lnTo>
                      <a:pt x="12750" y="27736"/>
                    </a:lnTo>
                    <a:lnTo>
                      <a:pt x="3109" y="18200"/>
                    </a:lnTo>
                    <a:lnTo>
                      <a:pt x="8454" y="12646"/>
                    </a:lnTo>
                    <a:lnTo>
                      <a:pt x="3319" y="7127"/>
                    </a:lnTo>
                    <a:lnTo>
                      <a:pt x="7650" y="3075"/>
                    </a:lnTo>
                    <a:close/>
                    <a:moveTo>
                      <a:pt x="7685" y="1"/>
                    </a:moveTo>
                    <a:lnTo>
                      <a:pt x="175" y="7022"/>
                    </a:lnTo>
                    <a:lnTo>
                      <a:pt x="5415" y="12611"/>
                    </a:lnTo>
                    <a:lnTo>
                      <a:pt x="0" y="18200"/>
                    </a:lnTo>
                    <a:lnTo>
                      <a:pt x="12750" y="30845"/>
                    </a:lnTo>
                    <a:lnTo>
                      <a:pt x="31054" y="12821"/>
                    </a:lnTo>
                    <a:lnTo>
                      <a:pt x="23928" y="5904"/>
                    </a:lnTo>
                    <a:lnTo>
                      <a:pt x="18793" y="11074"/>
                    </a:lnTo>
                    <a:lnTo>
                      <a:pt x="768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7" name="Google Shape;947;p29"/>
              <p:cNvSpPr/>
              <p:nvPr/>
            </p:nvSpPr>
            <p:spPr>
              <a:xfrm>
                <a:off x="2433725" y="440187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8" name="Google Shape;948;p29"/>
              <p:cNvSpPr/>
              <p:nvPr/>
            </p:nvSpPr>
            <p:spPr>
              <a:xfrm>
                <a:off x="4097300" y="440187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9" name="Google Shape;949;p29"/>
              <p:cNvSpPr/>
              <p:nvPr/>
            </p:nvSpPr>
            <p:spPr>
              <a:xfrm>
                <a:off x="3812600" y="238125"/>
                <a:ext cx="642750" cy="642750"/>
              </a:xfrm>
              <a:custGeom>
                <a:rect b="b" l="l" r="r" t="t"/>
                <a:pathLst>
                  <a:path extrusionOk="0" h="25710" w="25710">
                    <a:moveTo>
                      <a:pt x="18584" y="3144"/>
                    </a:moveTo>
                    <a:lnTo>
                      <a:pt x="22566" y="7126"/>
                    </a:lnTo>
                    <a:lnTo>
                      <a:pt x="7127" y="22565"/>
                    </a:lnTo>
                    <a:lnTo>
                      <a:pt x="3145" y="18583"/>
                    </a:lnTo>
                    <a:lnTo>
                      <a:pt x="18584" y="3144"/>
                    </a:lnTo>
                    <a:close/>
                    <a:moveTo>
                      <a:pt x="18584" y="0"/>
                    </a:moveTo>
                    <a:lnTo>
                      <a:pt x="1" y="18583"/>
                    </a:lnTo>
                    <a:lnTo>
                      <a:pt x="7127" y="25709"/>
                    </a:lnTo>
                    <a:lnTo>
                      <a:pt x="25710" y="7126"/>
                    </a:lnTo>
                    <a:lnTo>
                      <a:pt x="1858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0" name="Google Shape;950;p29"/>
              <p:cNvSpPr/>
              <p:nvPr/>
            </p:nvSpPr>
            <p:spPr>
              <a:xfrm>
                <a:off x="3277300" y="509700"/>
                <a:ext cx="1039200" cy="1055800"/>
              </a:xfrm>
              <a:custGeom>
                <a:rect b="b" l="l" r="r" t="t"/>
                <a:pathLst>
                  <a:path extrusionOk="0" h="42232" w="41568">
                    <a:moveTo>
                      <a:pt x="7091" y="3249"/>
                    </a:moveTo>
                    <a:lnTo>
                      <a:pt x="38459" y="35106"/>
                    </a:lnTo>
                    <a:lnTo>
                      <a:pt x="34442" y="39088"/>
                    </a:lnTo>
                    <a:lnTo>
                      <a:pt x="3039" y="7685"/>
                    </a:lnTo>
                    <a:lnTo>
                      <a:pt x="7091" y="3249"/>
                    </a:lnTo>
                    <a:close/>
                    <a:moveTo>
                      <a:pt x="7021" y="0"/>
                    </a:moveTo>
                    <a:lnTo>
                      <a:pt x="0" y="7755"/>
                    </a:lnTo>
                    <a:lnTo>
                      <a:pt x="34442" y="42232"/>
                    </a:lnTo>
                    <a:lnTo>
                      <a:pt x="41568" y="35141"/>
                    </a:lnTo>
                    <a:lnTo>
                      <a:pt x="7021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1" name="Google Shape;951;p29"/>
              <p:cNvSpPr/>
              <p:nvPr/>
            </p:nvSpPr>
            <p:spPr>
              <a:xfrm>
                <a:off x="186957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29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3" name="Google Shape;953;p29"/>
              <p:cNvSpPr/>
              <p:nvPr/>
            </p:nvSpPr>
            <p:spPr>
              <a:xfrm>
                <a:off x="5348700" y="2745275"/>
                <a:ext cx="763250" cy="763250"/>
              </a:xfrm>
              <a:custGeom>
                <a:rect b="b" l="l" r="r" t="t"/>
                <a:pathLst>
                  <a:path extrusionOk="0" h="30530" w="30530">
                    <a:moveTo>
                      <a:pt x="23404" y="3144"/>
                    </a:moveTo>
                    <a:lnTo>
                      <a:pt x="27386" y="7126"/>
                    </a:lnTo>
                    <a:lnTo>
                      <a:pt x="7126" y="27386"/>
                    </a:lnTo>
                    <a:lnTo>
                      <a:pt x="3144" y="23404"/>
                    </a:lnTo>
                    <a:lnTo>
                      <a:pt x="23404" y="3144"/>
                    </a:lnTo>
                    <a:close/>
                    <a:moveTo>
                      <a:pt x="23404" y="0"/>
                    </a:moveTo>
                    <a:lnTo>
                      <a:pt x="0" y="23404"/>
                    </a:lnTo>
                    <a:lnTo>
                      <a:pt x="7126" y="30530"/>
                    </a:lnTo>
                    <a:lnTo>
                      <a:pt x="30530" y="7126"/>
                    </a:lnTo>
                    <a:lnTo>
                      <a:pt x="2340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4" name="Google Shape;954;p29"/>
              <p:cNvSpPr/>
              <p:nvPr/>
            </p:nvSpPr>
            <p:spPr>
              <a:xfrm>
                <a:off x="4932150" y="17646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5" name="Google Shape;955;p29"/>
              <p:cNvSpPr/>
              <p:nvPr/>
            </p:nvSpPr>
            <p:spPr>
              <a:xfrm>
                <a:off x="5209850" y="2191625"/>
                <a:ext cx="634875" cy="762375"/>
              </a:xfrm>
              <a:custGeom>
                <a:rect b="b" l="l" r="r" t="t"/>
                <a:pathLst>
                  <a:path extrusionOk="0" h="30495" w="25395">
                    <a:moveTo>
                      <a:pt x="18234" y="3074"/>
                    </a:moveTo>
                    <a:lnTo>
                      <a:pt x="22146" y="6707"/>
                    </a:lnTo>
                    <a:lnTo>
                      <a:pt x="16662" y="12051"/>
                    </a:lnTo>
                    <a:lnTo>
                      <a:pt x="22216" y="17780"/>
                    </a:lnTo>
                    <a:lnTo>
                      <a:pt x="12680" y="27351"/>
                    </a:lnTo>
                    <a:lnTo>
                      <a:pt x="3144" y="17815"/>
                    </a:lnTo>
                    <a:lnTo>
                      <a:pt x="18234" y="3074"/>
                    </a:lnTo>
                    <a:close/>
                    <a:moveTo>
                      <a:pt x="18234" y="0"/>
                    </a:moveTo>
                    <a:lnTo>
                      <a:pt x="0" y="17815"/>
                    </a:lnTo>
                    <a:lnTo>
                      <a:pt x="12680" y="30495"/>
                    </a:lnTo>
                    <a:lnTo>
                      <a:pt x="25360" y="17850"/>
                    </a:lnTo>
                    <a:lnTo>
                      <a:pt x="19806" y="12121"/>
                    </a:lnTo>
                    <a:lnTo>
                      <a:pt x="25395" y="6707"/>
                    </a:lnTo>
                    <a:lnTo>
                      <a:pt x="18234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6" name="Google Shape;956;p29"/>
              <p:cNvSpPr/>
              <p:nvPr/>
            </p:nvSpPr>
            <p:spPr>
              <a:xfrm>
                <a:off x="5209850" y="1079950"/>
                <a:ext cx="1049675" cy="772875"/>
              </a:xfrm>
              <a:custGeom>
                <a:rect b="b" l="l" r="r" t="t"/>
                <a:pathLst>
                  <a:path extrusionOk="0" h="30915" w="41987">
                    <a:moveTo>
                      <a:pt x="7126" y="3144"/>
                    </a:moveTo>
                    <a:lnTo>
                      <a:pt x="23788" y="19806"/>
                    </a:lnTo>
                    <a:lnTo>
                      <a:pt x="34861" y="8698"/>
                    </a:lnTo>
                    <a:lnTo>
                      <a:pt x="38843" y="12680"/>
                    </a:lnTo>
                    <a:lnTo>
                      <a:pt x="23788" y="27770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914"/>
                    </a:lnTo>
                    <a:lnTo>
                      <a:pt x="41987" y="12680"/>
                    </a:lnTo>
                    <a:lnTo>
                      <a:pt x="34861" y="5554"/>
                    </a:lnTo>
                    <a:lnTo>
                      <a:pt x="23788" y="16662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7" name="Google Shape;957;p29"/>
              <p:cNvSpPr/>
              <p:nvPr/>
            </p:nvSpPr>
            <p:spPr>
              <a:xfrm>
                <a:off x="507100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44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88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8" name="Google Shape;958;p29"/>
              <p:cNvSpPr/>
              <p:nvPr/>
            </p:nvSpPr>
            <p:spPr>
              <a:xfrm>
                <a:off x="5765250" y="1486900"/>
                <a:ext cx="771975" cy="772850"/>
              </a:xfrm>
              <a:custGeom>
                <a:rect b="b" l="l" r="r" t="t"/>
                <a:pathLst>
                  <a:path extrusionOk="0" h="30914" w="30879">
                    <a:moveTo>
                      <a:pt x="23788" y="3144"/>
                    </a:moveTo>
                    <a:lnTo>
                      <a:pt x="27770" y="7126"/>
                    </a:lnTo>
                    <a:lnTo>
                      <a:pt x="7091" y="27770"/>
                    </a:lnTo>
                    <a:lnTo>
                      <a:pt x="3144" y="23788"/>
                    </a:lnTo>
                    <a:lnTo>
                      <a:pt x="23788" y="3144"/>
                    </a:lnTo>
                    <a:close/>
                    <a:moveTo>
                      <a:pt x="23753" y="0"/>
                    </a:moveTo>
                    <a:lnTo>
                      <a:pt x="0" y="23788"/>
                    </a:lnTo>
                    <a:lnTo>
                      <a:pt x="7091" y="30914"/>
                    </a:lnTo>
                    <a:lnTo>
                      <a:pt x="30879" y="7126"/>
                    </a:lnTo>
                    <a:lnTo>
                      <a:pt x="23753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9" name="Google Shape;959;p29"/>
              <p:cNvSpPr/>
              <p:nvPr/>
            </p:nvSpPr>
            <p:spPr>
              <a:xfrm>
                <a:off x="547967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0" name="Google Shape;960;p29"/>
              <p:cNvSpPr/>
              <p:nvPr/>
            </p:nvSpPr>
            <p:spPr>
              <a:xfrm>
                <a:off x="575562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29"/>
              <p:cNvSpPr/>
              <p:nvPr/>
            </p:nvSpPr>
            <p:spPr>
              <a:xfrm>
                <a:off x="575562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2" name="Google Shape;962;p29"/>
              <p:cNvSpPr/>
              <p:nvPr/>
            </p:nvSpPr>
            <p:spPr>
              <a:xfrm>
                <a:off x="2433725" y="515825"/>
                <a:ext cx="772850" cy="634000"/>
              </a:xfrm>
              <a:custGeom>
                <a:rect b="b" l="l" r="r" t="t"/>
                <a:pathLst>
                  <a:path extrusionOk="0" h="25360" w="30914">
                    <a:moveTo>
                      <a:pt x="7126" y="3144"/>
                    </a:moveTo>
                    <a:lnTo>
                      <a:pt x="18234" y="14252"/>
                    </a:lnTo>
                    <a:lnTo>
                      <a:pt x="23788" y="8698"/>
                    </a:lnTo>
                    <a:lnTo>
                      <a:pt x="27770" y="12680"/>
                    </a:lnTo>
                    <a:lnTo>
                      <a:pt x="18234" y="22216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18234" y="25360"/>
                    </a:lnTo>
                    <a:lnTo>
                      <a:pt x="30914" y="12680"/>
                    </a:lnTo>
                    <a:lnTo>
                      <a:pt x="23788" y="5554"/>
                    </a:lnTo>
                    <a:lnTo>
                      <a:pt x="18234" y="11108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3" name="Google Shape;963;p29"/>
              <p:cNvSpPr/>
              <p:nvPr/>
            </p:nvSpPr>
            <p:spPr>
              <a:xfrm>
                <a:off x="4097300" y="515825"/>
                <a:ext cx="775475" cy="910825"/>
              </a:xfrm>
              <a:custGeom>
                <a:rect b="b" l="l" r="r" t="t"/>
                <a:pathLst>
                  <a:path extrusionOk="0" h="36433" w="31019">
                    <a:moveTo>
                      <a:pt x="18304" y="3144"/>
                    </a:moveTo>
                    <a:lnTo>
                      <a:pt x="22286" y="7126"/>
                    </a:lnTo>
                    <a:lnTo>
                      <a:pt x="11213" y="18199"/>
                    </a:lnTo>
                    <a:lnTo>
                      <a:pt x="18129" y="25360"/>
                    </a:lnTo>
                    <a:lnTo>
                      <a:pt x="23544" y="19771"/>
                    </a:lnTo>
                    <a:lnTo>
                      <a:pt x="27805" y="23788"/>
                    </a:lnTo>
                    <a:lnTo>
                      <a:pt x="18129" y="33324"/>
                    </a:lnTo>
                    <a:lnTo>
                      <a:pt x="3144" y="18234"/>
                    </a:lnTo>
                    <a:lnTo>
                      <a:pt x="18304" y="3144"/>
                    </a:lnTo>
                    <a:close/>
                    <a:moveTo>
                      <a:pt x="18339" y="0"/>
                    </a:moveTo>
                    <a:lnTo>
                      <a:pt x="0" y="18234"/>
                    </a:lnTo>
                    <a:lnTo>
                      <a:pt x="18129" y="36433"/>
                    </a:lnTo>
                    <a:lnTo>
                      <a:pt x="31019" y="23753"/>
                    </a:lnTo>
                    <a:lnTo>
                      <a:pt x="23439" y="16662"/>
                    </a:lnTo>
                    <a:lnTo>
                      <a:pt x="18129" y="22181"/>
                    </a:lnTo>
                    <a:lnTo>
                      <a:pt x="14322" y="18234"/>
                    </a:lnTo>
                    <a:lnTo>
                      <a:pt x="25430" y="7126"/>
                    </a:lnTo>
                    <a:lnTo>
                      <a:pt x="18339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29"/>
              <p:cNvSpPr/>
              <p:nvPr/>
            </p:nvSpPr>
            <p:spPr>
              <a:xfrm>
                <a:off x="2294875" y="932375"/>
                <a:ext cx="911700" cy="771975"/>
              </a:xfrm>
              <a:custGeom>
                <a:rect b="b" l="l" r="r" t="t"/>
                <a:pathLst>
                  <a:path extrusionOk="0" h="30879" w="36468">
                    <a:moveTo>
                      <a:pt x="7126" y="3144"/>
                    </a:moveTo>
                    <a:lnTo>
                      <a:pt x="23788" y="19771"/>
                    </a:lnTo>
                    <a:lnTo>
                      <a:pt x="29342" y="14217"/>
                    </a:lnTo>
                    <a:lnTo>
                      <a:pt x="33324" y="18199"/>
                    </a:lnTo>
                    <a:lnTo>
                      <a:pt x="23788" y="27735"/>
                    </a:lnTo>
                    <a:lnTo>
                      <a:pt x="3144" y="7126"/>
                    </a:lnTo>
                    <a:lnTo>
                      <a:pt x="7126" y="3144"/>
                    </a:lnTo>
                    <a:close/>
                    <a:moveTo>
                      <a:pt x="7126" y="0"/>
                    </a:moveTo>
                    <a:lnTo>
                      <a:pt x="0" y="7126"/>
                    </a:lnTo>
                    <a:lnTo>
                      <a:pt x="23788" y="30879"/>
                    </a:lnTo>
                    <a:lnTo>
                      <a:pt x="36468" y="18199"/>
                    </a:lnTo>
                    <a:lnTo>
                      <a:pt x="29342" y="11108"/>
                    </a:lnTo>
                    <a:lnTo>
                      <a:pt x="23788" y="16627"/>
                    </a:lnTo>
                    <a:lnTo>
                      <a:pt x="7126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5" name="Google Shape;965;p29"/>
              <p:cNvSpPr/>
              <p:nvPr/>
            </p:nvSpPr>
            <p:spPr>
              <a:xfrm>
                <a:off x="1462625" y="2745275"/>
                <a:ext cx="763275" cy="763250"/>
              </a:xfrm>
              <a:custGeom>
                <a:rect b="b" l="l" r="r" t="t"/>
                <a:pathLst>
                  <a:path extrusionOk="0" h="30530" w="30531">
                    <a:moveTo>
                      <a:pt x="23405" y="3144"/>
                    </a:moveTo>
                    <a:lnTo>
                      <a:pt x="27387" y="7126"/>
                    </a:lnTo>
                    <a:lnTo>
                      <a:pt x="7127" y="27386"/>
                    </a:lnTo>
                    <a:lnTo>
                      <a:pt x="3145" y="23404"/>
                    </a:lnTo>
                    <a:lnTo>
                      <a:pt x="23405" y="3144"/>
                    </a:lnTo>
                    <a:close/>
                    <a:moveTo>
                      <a:pt x="23405" y="0"/>
                    </a:moveTo>
                    <a:lnTo>
                      <a:pt x="1" y="23404"/>
                    </a:lnTo>
                    <a:lnTo>
                      <a:pt x="7127" y="30530"/>
                    </a:lnTo>
                    <a:lnTo>
                      <a:pt x="30531" y="7126"/>
                    </a:lnTo>
                    <a:lnTo>
                      <a:pt x="23405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6" name="Google Shape;966;p29"/>
              <p:cNvSpPr/>
              <p:nvPr/>
            </p:nvSpPr>
            <p:spPr>
              <a:xfrm>
                <a:off x="1323775" y="2191625"/>
                <a:ext cx="634900" cy="762375"/>
              </a:xfrm>
              <a:custGeom>
                <a:rect b="b" l="l" r="r" t="t"/>
                <a:pathLst>
                  <a:path extrusionOk="0" h="30495" w="25396">
                    <a:moveTo>
                      <a:pt x="18235" y="3074"/>
                    </a:moveTo>
                    <a:lnTo>
                      <a:pt x="22147" y="6707"/>
                    </a:lnTo>
                    <a:lnTo>
                      <a:pt x="16663" y="12051"/>
                    </a:lnTo>
                    <a:lnTo>
                      <a:pt x="22217" y="17780"/>
                    </a:lnTo>
                    <a:lnTo>
                      <a:pt x="12681" y="27351"/>
                    </a:lnTo>
                    <a:lnTo>
                      <a:pt x="3145" y="17815"/>
                    </a:lnTo>
                    <a:lnTo>
                      <a:pt x="18235" y="3074"/>
                    </a:lnTo>
                    <a:close/>
                    <a:moveTo>
                      <a:pt x="18200" y="0"/>
                    </a:moveTo>
                    <a:lnTo>
                      <a:pt x="1" y="17815"/>
                    </a:lnTo>
                    <a:lnTo>
                      <a:pt x="12681" y="30495"/>
                    </a:lnTo>
                    <a:lnTo>
                      <a:pt x="25361" y="17850"/>
                    </a:lnTo>
                    <a:lnTo>
                      <a:pt x="19807" y="12121"/>
                    </a:lnTo>
                    <a:lnTo>
                      <a:pt x="25396" y="6707"/>
                    </a:lnTo>
                    <a:lnTo>
                      <a:pt x="18200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29"/>
              <p:cNvSpPr/>
              <p:nvPr/>
            </p:nvSpPr>
            <p:spPr>
              <a:xfrm>
                <a:off x="1323775" y="1079950"/>
                <a:ext cx="1049700" cy="772875"/>
              </a:xfrm>
              <a:custGeom>
                <a:rect b="b" l="l" r="r" t="t"/>
                <a:pathLst>
                  <a:path extrusionOk="0" h="30915" w="41988">
                    <a:moveTo>
                      <a:pt x="7127" y="3144"/>
                    </a:moveTo>
                    <a:lnTo>
                      <a:pt x="23789" y="19806"/>
                    </a:lnTo>
                    <a:lnTo>
                      <a:pt x="34862" y="8698"/>
                    </a:lnTo>
                    <a:lnTo>
                      <a:pt x="38844" y="12680"/>
                    </a:lnTo>
                    <a:lnTo>
                      <a:pt x="23789" y="27770"/>
                    </a:lnTo>
                    <a:lnTo>
                      <a:pt x="3145" y="7126"/>
                    </a:lnTo>
                    <a:lnTo>
                      <a:pt x="7127" y="3144"/>
                    </a:lnTo>
                    <a:close/>
                    <a:moveTo>
                      <a:pt x="7127" y="0"/>
                    </a:moveTo>
                    <a:lnTo>
                      <a:pt x="1" y="7126"/>
                    </a:lnTo>
                    <a:lnTo>
                      <a:pt x="23789" y="30914"/>
                    </a:lnTo>
                    <a:lnTo>
                      <a:pt x="41988" y="12680"/>
                    </a:lnTo>
                    <a:lnTo>
                      <a:pt x="34862" y="5554"/>
                    </a:lnTo>
                    <a:lnTo>
                      <a:pt x="23789" y="16662"/>
                    </a:lnTo>
                    <a:lnTo>
                      <a:pt x="712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8" name="Google Shape;968;p29"/>
              <p:cNvSpPr/>
              <p:nvPr/>
            </p:nvSpPr>
            <p:spPr>
              <a:xfrm>
                <a:off x="1184950" y="3429925"/>
                <a:ext cx="1189400" cy="1050550"/>
              </a:xfrm>
              <a:custGeom>
                <a:rect b="b" l="l" r="r" t="t"/>
                <a:pathLst>
                  <a:path extrusionOk="0" h="42022" w="47576">
                    <a:moveTo>
                      <a:pt x="29342" y="3144"/>
                    </a:moveTo>
                    <a:lnTo>
                      <a:pt x="44397" y="18199"/>
                    </a:lnTo>
                    <a:lnTo>
                      <a:pt x="40450" y="22042"/>
                    </a:lnTo>
                    <a:lnTo>
                      <a:pt x="29342" y="11108"/>
                    </a:lnTo>
                    <a:lnTo>
                      <a:pt x="16662" y="23788"/>
                    </a:lnTo>
                    <a:lnTo>
                      <a:pt x="23753" y="31124"/>
                    </a:lnTo>
                    <a:lnTo>
                      <a:pt x="29342" y="25360"/>
                    </a:lnTo>
                    <a:lnTo>
                      <a:pt x="33324" y="29342"/>
                    </a:lnTo>
                    <a:lnTo>
                      <a:pt x="23788" y="38878"/>
                    </a:lnTo>
                    <a:lnTo>
                      <a:pt x="12680" y="27770"/>
                    </a:lnTo>
                    <a:lnTo>
                      <a:pt x="7126" y="33324"/>
                    </a:lnTo>
                    <a:lnTo>
                      <a:pt x="3109" y="29342"/>
                    </a:lnTo>
                    <a:lnTo>
                      <a:pt x="29342" y="3144"/>
                    </a:lnTo>
                    <a:close/>
                    <a:moveTo>
                      <a:pt x="29342" y="0"/>
                    </a:moveTo>
                    <a:lnTo>
                      <a:pt x="0" y="29342"/>
                    </a:lnTo>
                    <a:lnTo>
                      <a:pt x="7126" y="36468"/>
                    </a:lnTo>
                    <a:lnTo>
                      <a:pt x="12680" y="30914"/>
                    </a:lnTo>
                    <a:lnTo>
                      <a:pt x="23788" y="42022"/>
                    </a:lnTo>
                    <a:lnTo>
                      <a:pt x="36468" y="29342"/>
                    </a:lnTo>
                    <a:lnTo>
                      <a:pt x="29342" y="22216"/>
                    </a:lnTo>
                    <a:lnTo>
                      <a:pt x="23753" y="27910"/>
                    </a:lnTo>
                    <a:lnTo>
                      <a:pt x="19771" y="23788"/>
                    </a:lnTo>
                    <a:lnTo>
                      <a:pt x="29342" y="14252"/>
                    </a:lnTo>
                    <a:lnTo>
                      <a:pt x="40415" y="25150"/>
                    </a:lnTo>
                    <a:lnTo>
                      <a:pt x="47576" y="18269"/>
                    </a:lnTo>
                    <a:lnTo>
                      <a:pt x="29342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9" name="Google Shape;969;p29"/>
              <p:cNvSpPr/>
              <p:nvPr/>
            </p:nvSpPr>
            <p:spPr>
              <a:xfrm>
                <a:off x="1878325" y="1486900"/>
                <a:ext cx="772850" cy="772850"/>
              </a:xfrm>
              <a:custGeom>
                <a:rect b="b" l="l" r="r" t="t"/>
                <a:pathLst>
                  <a:path extrusionOk="0" h="30914" w="30914">
                    <a:moveTo>
                      <a:pt x="23823" y="3144"/>
                    </a:moveTo>
                    <a:lnTo>
                      <a:pt x="27805" y="7126"/>
                    </a:lnTo>
                    <a:lnTo>
                      <a:pt x="7126" y="27770"/>
                    </a:lnTo>
                    <a:lnTo>
                      <a:pt x="3144" y="23788"/>
                    </a:lnTo>
                    <a:lnTo>
                      <a:pt x="23823" y="3144"/>
                    </a:lnTo>
                    <a:close/>
                    <a:moveTo>
                      <a:pt x="23788" y="0"/>
                    </a:moveTo>
                    <a:lnTo>
                      <a:pt x="0" y="23788"/>
                    </a:lnTo>
                    <a:lnTo>
                      <a:pt x="7126" y="30914"/>
                    </a:lnTo>
                    <a:lnTo>
                      <a:pt x="30914" y="7126"/>
                    </a:lnTo>
                    <a:lnTo>
                      <a:pt x="23788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0" name="Google Shape;970;p29"/>
              <p:cNvSpPr/>
              <p:nvPr/>
            </p:nvSpPr>
            <p:spPr>
              <a:xfrm>
                <a:off x="1593625" y="777800"/>
                <a:ext cx="502150" cy="519625"/>
              </a:xfrm>
              <a:custGeom>
                <a:rect b="b" l="l" r="r" t="t"/>
                <a:pathLst>
                  <a:path extrusionOk="0" h="20785" w="20086">
                    <a:moveTo>
                      <a:pt x="7127" y="3284"/>
                    </a:moveTo>
                    <a:lnTo>
                      <a:pt x="16977" y="13309"/>
                    </a:lnTo>
                    <a:lnTo>
                      <a:pt x="12925" y="17640"/>
                    </a:lnTo>
                    <a:lnTo>
                      <a:pt x="3040" y="8034"/>
                    </a:lnTo>
                    <a:lnTo>
                      <a:pt x="7127" y="3284"/>
                    </a:lnTo>
                    <a:close/>
                    <a:moveTo>
                      <a:pt x="6987" y="0"/>
                    </a:moveTo>
                    <a:lnTo>
                      <a:pt x="1" y="8174"/>
                    </a:lnTo>
                    <a:lnTo>
                      <a:pt x="13030" y="20784"/>
                    </a:lnTo>
                    <a:lnTo>
                      <a:pt x="20086" y="13274"/>
                    </a:lnTo>
                    <a:lnTo>
                      <a:pt x="6987" y="0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1" name="Google Shape;971;p29"/>
              <p:cNvSpPr/>
              <p:nvPr/>
            </p:nvSpPr>
            <p:spPr>
              <a:xfrm>
                <a:off x="1869575" y="50620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2" name="Google Shape;972;p29"/>
              <p:cNvSpPr/>
              <p:nvPr/>
            </p:nvSpPr>
            <p:spPr>
              <a:xfrm>
                <a:off x="1869575" y="4392250"/>
                <a:ext cx="503900" cy="504775"/>
              </a:xfrm>
              <a:custGeom>
                <a:rect b="b" l="l" r="r" t="t"/>
                <a:pathLst>
                  <a:path extrusionOk="0" h="20191" w="20156">
                    <a:moveTo>
                      <a:pt x="7127" y="3145"/>
                    </a:moveTo>
                    <a:lnTo>
                      <a:pt x="17012" y="13065"/>
                    </a:lnTo>
                    <a:lnTo>
                      <a:pt x="13030" y="17047"/>
                    </a:lnTo>
                    <a:lnTo>
                      <a:pt x="3145" y="7127"/>
                    </a:lnTo>
                    <a:lnTo>
                      <a:pt x="7127" y="3145"/>
                    </a:lnTo>
                    <a:close/>
                    <a:moveTo>
                      <a:pt x="7127" y="1"/>
                    </a:moveTo>
                    <a:lnTo>
                      <a:pt x="1" y="7127"/>
                    </a:lnTo>
                    <a:lnTo>
                      <a:pt x="13030" y="20191"/>
                    </a:lnTo>
                    <a:lnTo>
                      <a:pt x="20156" y="13065"/>
                    </a:lnTo>
                    <a:lnTo>
                      <a:pt x="7127" y="1"/>
                    </a:lnTo>
                    <a:close/>
                  </a:path>
                </a:pathLst>
              </a:custGeom>
              <a:solidFill>
                <a:srgbClr val="FBEFD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73" name="Google Shape;973;p29"/>
            <p:cNvSpPr/>
            <p:nvPr/>
          </p:nvSpPr>
          <p:spPr>
            <a:xfrm>
              <a:off x="4558055" y="2054607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29"/>
            <p:cNvSpPr/>
            <p:nvPr/>
          </p:nvSpPr>
          <p:spPr>
            <a:xfrm>
              <a:off x="4556970" y="3157713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5" name="Google Shape;975;p29"/>
          <p:cNvSpPr txBox="1"/>
          <p:nvPr/>
        </p:nvSpPr>
        <p:spPr>
          <a:xfrm>
            <a:off x="990850" y="3460200"/>
            <a:ext cx="3000000" cy="7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CREDITS: This presentation template was created by </a:t>
            </a:r>
            <a:r>
              <a:rPr lang="en" sz="1000">
                <a:solidFill>
                  <a:schemeClr val="accent4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, including icons by </a:t>
            </a:r>
            <a:r>
              <a:rPr lang="en" sz="1000">
                <a:solidFill>
                  <a:schemeClr val="accent4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, and infographics &amp; images by </a:t>
            </a:r>
            <a:r>
              <a:rPr lang="en" sz="1000">
                <a:solidFill>
                  <a:schemeClr val="accent4"/>
                </a:solidFill>
                <a:uFill>
                  <a:noFill/>
                </a:uFill>
                <a:latin typeface="Josefin Sans"/>
                <a:ea typeface="Josefin Sans"/>
                <a:cs typeface="Josefin Sans"/>
                <a:sym typeface="Josefi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4"/>
                </a:solidFill>
                <a:latin typeface="Josefin Sans"/>
                <a:ea typeface="Josefin Sans"/>
                <a:cs typeface="Josefin Sans"/>
                <a:sym typeface="Josefin Sans"/>
              </a:rPr>
              <a:t>. </a:t>
            </a:r>
            <a:endParaRPr sz="1000">
              <a:solidFill>
                <a:schemeClr val="accent4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4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bg>
      <p:bgPr>
        <a:solidFill>
          <a:schemeClr val="accent1"/>
        </a:solidFill>
      </p:bgPr>
    </p:bg>
    <p:spTree>
      <p:nvGrpSpPr>
        <p:cNvPr id="976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Google Shape;977;p30"/>
          <p:cNvSpPr txBox="1"/>
          <p:nvPr>
            <p:ph idx="1" type="body"/>
          </p:nvPr>
        </p:nvSpPr>
        <p:spPr>
          <a:xfrm>
            <a:off x="722400" y="1851575"/>
            <a:ext cx="3614400" cy="24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●"/>
              <a:defRPr sz="1600">
                <a:solidFill>
                  <a:schemeClr val="accent4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600"/>
              <a:buChar char="○"/>
              <a:defRPr sz="1600">
                <a:solidFill>
                  <a:schemeClr val="accent4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600"/>
              <a:buChar char="■"/>
              <a:defRPr sz="16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978" name="Google Shape;978;p30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"/>
          <p:cNvSpPr txBox="1"/>
          <p:nvPr>
            <p:ph idx="1" type="body"/>
          </p:nvPr>
        </p:nvSpPr>
        <p:spPr>
          <a:xfrm>
            <a:off x="909000" y="1152925"/>
            <a:ext cx="7326000" cy="32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4" name="Google Shape;224;p4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"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TITLE_1_1">
    <p:bg>
      <p:bgPr>
        <a:solidFill>
          <a:schemeClr val="accent1"/>
        </a:solidFill>
      </p:bgPr>
    </p:bg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BIG_NUMBER_1">
    <p:spTree>
      <p:nvGrpSpPr>
        <p:cNvPr id="98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2" name="Google Shape;982;p33"/>
          <p:cNvGrpSpPr/>
          <p:nvPr/>
        </p:nvGrpSpPr>
        <p:grpSpPr>
          <a:xfrm>
            <a:off x="-845314" y="4217822"/>
            <a:ext cx="10178327" cy="2024574"/>
            <a:chOff x="-845314" y="4304497"/>
            <a:chExt cx="10178327" cy="2024574"/>
          </a:xfrm>
        </p:grpSpPr>
        <p:sp>
          <p:nvSpPr>
            <p:cNvPr id="983" name="Google Shape;983;p33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33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3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33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33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33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3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33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33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33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33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33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3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3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33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33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3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3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33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33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33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33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33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33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33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33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9" name="Google Shape;1009;p33"/>
          <p:cNvGrpSpPr/>
          <p:nvPr/>
        </p:nvGrpSpPr>
        <p:grpSpPr>
          <a:xfrm rot="10800000">
            <a:off x="-845314" y="-1098903"/>
            <a:ext cx="10178327" cy="2024574"/>
            <a:chOff x="-845314" y="4304497"/>
            <a:chExt cx="10178327" cy="2024574"/>
          </a:xfrm>
        </p:grpSpPr>
        <p:sp>
          <p:nvSpPr>
            <p:cNvPr id="1010" name="Google Shape;1010;p33"/>
            <p:cNvSpPr/>
            <p:nvPr/>
          </p:nvSpPr>
          <p:spPr>
            <a:xfrm>
              <a:off x="5429849" y="5181823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33"/>
            <p:cNvSpPr/>
            <p:nvPr/>
          </p:nvSpPr>
          <p:spPr>
            <a:xfrm>
              <a:off x="3181094" y="5365760"/>
              <a:ext cx="1308346" cy="963311"/>
            </a:xfrm>
            <a:custGeom>
              <a:rect b="b" l="l" r="r" t="t"/>
              <a:pathLst>
                <a:path extrusionOk="0" h="30915" w="41988">
                  <a:moveTo>
                    <a:pt x="7127" y="3144"/>
                  </a:moveTo>
                  <a:lnTo>
                    <a:pt x="23789" y="19806"/>
                  </a:lnTo>
                  <a:lnTo>
                    <a:pt x="34862" y="8698"/>
                  </a:lnTo>
                  <a:lnTo>
                    <a:pt x="38844" y="12680"/>
                  </a:lnTo>
                  <a:lnTo>
                    <a:pt x="23789" y="27770"/>
                  </a:lnTo>
                  <a:lnTo>
                    <a:pt x="3145" y="7126"/>
                  </a:lnTo>
                  <a:lnTo>
                    <a:pt x="7127" y="3144"/>
                  </a:lnTo>
                  <a:close/>
                  <a:moveTo>
                    <a:pt x="7127" y="0"/>
                  </a:moveTo>
                  <a:lnTo>
                    <a:pt x="1" y="7126"/>
                  </a:lnTo>
                  <a:lnTo>
                    <a:pt x="23789" y="30914"/>
                  </a:lnTo>
                  <a:lnTo>
                    <a:pt x="41988" y="12680"/>
                  </a:lnTo>
                  <a:lnTo>
                    <a:pt x="34862" y="5554"/>
                  </a:lnTo>
                  <a:lnTo>
                    <a:pt x="23789" y="16662"/>
                  </a:lnTo>
                  <a:lnTo>
                    <a:pt x="712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3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33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33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33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3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33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33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33"/>
            <p:cNvSpPr/>
            <p:nvPr/>
          </p:nvSpPr>
          <p:spPr>
            <a:xfrm>
              <a:off x="4564536" y="4662635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33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33"/>
            <p:cNvSpPr/>
            <p:nvPr/>
          </p:nvSpPr>
          <p:spPr>
            <a:xfrm>
              <a:off x="4391473" y="5181823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33"/>
            <p:cNvSpPr/>
            <p:nvPr/>
          </p:nvSpPr>
          <p:spPr>
            <a:xfrm>
              <a:off x="3517435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33"/>
            <p:cNvSpPr/>
            <p:nvPr/>
          </p:nvSpPr>
          <p:spPr>
            <a:xfrm>
              <a:off x="3861379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33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33"/>
            <p:cNvSpPr/>
            <p:nvPr/>
          </p:nvSpPr>
          <p:spPr>
            <a:xfrm rot="-5400000">
              <a:off x="2779202" y="4824807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5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3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33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33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33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33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33"/>
            <p:cNvSpPr/>
            <p:nvPr/>
          </p:nvSpPr>
          <p:spPr>
            <a:xfrm rot="-5400000">
              <a:off x="2430334" y="4489027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33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33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33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33"/>
            <p:cNvSpPr/>
            <p:nvPr/>
          </p:nvSpPr>
          <p:spPr>
            <a:xfrm rot="-5400000">
              <a:off x="3330097" y="4495019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ONE_COLUMN_TEXT_1_1_1_2">
    <p:bg>
      <p:bgPr>
        <a:solidFill>
          <a:schemeClr val="accent1"/>
        </a:solidFill>
      </p:bgPr>
    </p:bg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7" name="Google Shape;1037;p34"/>
          <p:cNvGrpSpPr/>
          <p:nvPr/>
        </p:nvGrpSpPr>
        <p:grpSpPr>
          <a:xfrm rot="-2700000">
            <a:off x="7197563" y="-1100897"/>
            <a:ext cx="4088184" cy="2704787"/>
            <a:chOff x="6538847" y="-343124"/>
            <a:chExt cx="4088223" cy="2704813"/>
          </a:xfrm>
        </p:grpSpPr>
        <p:sp>
          <p:nvSpPr>
            <p:cNvPr id="1038" name="Google Shape;1038;p34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34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34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34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34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34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34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34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6" name="Google Shape;1046;p34"/>
          <p:cNvGrpSpPr/>
          <p:nvPr/>
        </p:nvGrpSpPr>
        <p:grpSpPr>
          <a:xfrm rot="-2700000">
            <a:off x="-1320373" y="-1100897"/>
            <a:ext cx="4088184" cy="2704787"/>
            <a:chOff x="6538847" y="-343124"/>
            <a:chExt cx="4088223" cy="2704813"/>
          </a:xfrm>
        </p:grpSpPr>
        <p:sp>
          <p:nvSpPr>
            <p:cNvPr id="1047" name="Google Shape;1047;p34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34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34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34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34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34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34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34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4">
  <p:cSld name="CAPTION_ONLY_2_1">
    <p:spTree>
      <p:nvGrpSpPr>
        <p:cNvPr id="1055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6" name="Google Shape;1056;p35"/>
          <p:cNvGrpSpPr/>
          <p:nvPr/>
        </p:nvGrpSpPr>
        <p:grpSpPr>
          <a:xfrm>
            <a:off x="-1710528" y="3169751"/>
            <a:ext cx="4088223" cy="2704813"/>
            <a:chOff x="-2026253" y="4064426"/>
            <a:chExt cx="4088223" cy="2704813"/>
          </a:xfrm>
        </p:grpSpPr>
        <p:sp>
          <p:nvSpPr>
            <p:cNvPr id="1057" name="Google Shape;1057;p35"/>
            <p:cNvSpPr/>
            <p:nvPr/>
          </p:nvSpPr>
          <p:spPr>
            <a:xfrm>
              <a:off x="-111658" y="563289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35"/>
            <p:cNvSpPr/>
            <p:nvPr/>
          </p:nvSpPr>
          <p:spPr>
            <a:xfrm>
              <a:off x="-630846" y="494173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35"/>
            <p:cNvSpPr/>
            <p:nvPr/>
          </p:nvSpPr>
          <p:spPr>
            <a:xfrm>
              <a:off x="580592" y="632514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35"/>
            <p:cNvSpPr/>
            <p:nvPr/>
          </p:nvSpPr>
          <p:spPr>
            <a:xfrm>
              <a:off x="-457783" y="459561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35"/>
            <p:cNvSpPr/>
            <p:nvPr/>
          </p:nvSpPr>
          <p:spPr>
            <a:xfrm>
              <a:off x="-271665" y="4068788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35"/>
            <p:cNvSpPr/>
            <p:nvPr/>
          </p:nvSpPr>
          <p:spPr>
            <a:xfrm>
              <a:off x="-1323097" y="4076423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35"/>
            <p:cNvSpPr/>
            <p:nvPr/>
          </p:nvSpPr>
          <p:spPr>
            <a:xfrm>
              <a:off x="-1496159" y="459561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35"/>
            <p:cNvSpPr/>
            <p:nvPr/>
          </p:nvSpPr>
          <p:spPr>
            <a:xfrm>
              <a:off x="-2026253" y="4064426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5" name="Google Shape;1065;p35"/>
          <p:cNvGrpSpPr/>
          <p:nvPr/>
        </p:nvGrpSpPr>
        <p:grpSpPr>
          <a:xfrm>
            <a:off x="6538847" y="-343124"/>
            <a:ext cx="4088223" cy="2704813"/>
            <a:chOff x="6538847" y="-343124"/>
            <a:chExt cx="4088223" cy="2704813"/>
          </a:xfrm>
        </p:grpSpPr>
        <p:sp>
          <p:nvSpPr>
            <p:cNvPr id="1066" name="Google Shape;1066;p35"/>
            <p:cNvSpPr/>
            <p:nvPr/>
          </p:nvSpPr>
          <p:spPr>
            <a:xfrm>
              <a:off x="8453442" y="122534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35"/>
            <p:cNvSpPr/>
            <p:nvPr/>
          </p:nvSpPr>
          <p:spPr>
            <a:xfrm>
              <a:off x="7934254" y="53418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35"/>
            <p:cNvSpPr/>
            <p:nvPr/>
          </p:nvSpPr>
          <p:spPr>
            <a:xfrm>
              <a:off x="9145692" y="191759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35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35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35"/>
            <p:cNvSpPr/>
            <p:nvPr/>
          </p:nvSpPr>
          <p:spPr>
            <a:xfrm>
              <a:off x="7242003" y="-331127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35"/>
            <p:cNvSpPr/>
            <p:nvPr/>
          </p:nvSpPr>
          <p:spPr>
            <a:xfrm>
              <a:off x="7068941" y="18806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35"/>
            <p:cNvSpPr/>
            <p:nvPr/>
          </p:nvSpPr>
          <p:spPr>
            <a:xfrm>
              <a:off x="6538847" y="-343124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5"/>
          <p:cNvSpPr txBox="1"/>
          <p:nvPr>
            <p:ph idx="1" type="body"/>
          </p:nvPr>
        </p:nvSpPr>
        <p:spPr>
          <a:xfrm>
            <a:off x="722412" y="1385700"/>
            <a:ext cx="3614400" cy="29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27" name="Google Shape;227;p5"/>
          <p:cNvSpPr txBox="1"/>
          <p:nvPr>
            <p:ph idx="2" type="body"/>
          </p:nvPr>
        </p:nvSpPr>
        <p:spPr>
          <a:xfrm>
            <a:off x="4584576" y="1385700"/>
            <a:ext cx="3837000" cy="29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/>
            </a:lvl9pPr>
          </a:lstStyle>
          <a:p/>
        </p:txBody>
      </p:sp>
      <p:grpSp>
        <p:nvGrpSpPr>
          <p:cNvPr id="228" name="Google Shape;228;p5"/>
          <p:cNvGrpSpPr/>
          <p:nvPr/>
        </p:nvGrpSpPr>
        <p:grpSpPr>
          <a:xfrm rot="10800000">
            <a:off x="-673639" y="-1038251"/>
            <a:ext cx="10178327" cy="2018031"/>
            <a:chOff x="-845314" y="4304497"/>
            <a:chExt cx="10178327" cy="2018031"/>
          </a:xfrm>
        </p:grpSpPr>
        <p:sp>
          <p:nvSpPr>
            <p:cNvPr id="229" name="Google Shape;229;p5"/>
            <p:cNvSpPr/>
            <p:nvPr/>
          </p:nvSpPr>
          <p:spPr>
            <a:xfrm>
              <a:off x="7500057" y="4490632"/>
              <a:ext cx="967643" cy="961130"/>
            </a:xfrm>
            <a:custGeom>
              <a:rect b="b" l="l" r="r" t="t"/>
              <a:pathLst>
                <a:path extrusionOk="0" h="30845" w="31054">
                  <a:moveTo>
                    <a:pt x="7650" y="3075"/>
                  </a:moveTo>
                  <a:lnTo>
                    <a:pt x="18793" y="14218"/>
                  </a:lnTo>
                  <a:lnTo>
                    <a:pt x="23928" y="9048"/>
                  </a:lnTo>
                  <a:lnTo>
                    <a:pt x="27875" y="12855"/>
                  </a:lnTo>
                  <a:lnTo>
                    <a:pt x="12750" y="27736"/>
                  </a:lnTo>
                  <a:lnTo>
                    <a:pt x="3109" y="18200"/>
                  </a:lnTo>
                  <a:lnTo>
                    <a:pt x="8454" y="12646"/>
                  </a:lnTo>
                  <a:lnTo>
                    <a:pt x="3319" y="7127"/>
                  </a:lnTo>
                  <a:lnTo>
                    <a:pt x="7650" y="3075"/>
                  </a:lnTo>
                  <a:close/>
                  <a:moveTo>
                    <a:pt x="7685" y="1"/>
                  </a:moveTo>
                  <a:lnTo>
                    <a:pt x="175" y="7022"/>
                  </a:lnTo>
                  <a:lnTo>
                    <a:pt x="5415" y="12611"/>
                  </a:lnTo>
                  <a:lnTo>
                    <a:pt x="0" y="18200"/>
                  </a:lnTo>
                  <a:lnTo>
                    <a:pt x="12750" y="30845"/>
                  </a:lnTo>
                  <a:lnTo>
                    <a:pt x="31054" y="12821"/>
                  </a:lnTo>
                  <a:lnTo>
                    <a:pt x="23928" y="5904"/>
                  </a:lnTo>
                  <a:lnTo>
                    <a:pt x="18793" y="11074"/>
                  </a:lnTo>
                  <a:lnTo>
                    <a:pt x="768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6283166" y="4316510"/>
              <a:ext cx="801124" cy="801124"/>
            </a:xfrm>
            <a:custGeom>
              <a:rect b="b" l="l" r="r" t="t"/>
              <a:pathLst>
                <a:path extrusionOk="0" h="25710" w="25710">
                  <a:moveTo>
                    <a:pt x="18584" y="3144"/>
                  </a:moveTo>
                  <a:lnTo>
                    <a:pt x="22566" y="7126"/>
                  </a:lnTo>
                  <a:lnTo>
                    <a:pt x="7127" y="22565"/>
                  </a:lnTo>
                  <a:lnTo>
                    <a:pt x="3145" y="18583"/>
                  </a:lnTo>
                  <a:lnTo>
                    <a:pt x="18584" y="3144"/>
                  </a:lnTo>
                  <a:close/>
                  <a:moveTo>
                    <a:pt x="18584" y="0"/>
                  </a:moveTo>
                  <a:lnTo>
                    <a:pt x="1" y="18583"/>
                  </a:lnTo>
                  <a:lnTo>
                    <a:pt x="7127" y="25709"/>
                  </a:lnTo>
                  <a:lnTo>
                    <a:pt x="25710" y="7126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5615968" y="4655001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8361008" y="4989161"/>
              <a:ext cx="625880" cy="647661"/>
            </a:xfrm>
            <a:custGeom>
              <a:rect b="b" l="l" r="r" t="t"/>
              <a:pathLst>
                <a:path extrusionOk="0" h="20785" w="20086">
                  <a:moveTo>
                    <a:pt x="7127" y="3284"/>
                  </a:moveTo>
                  <a:lnTo>
                    <a:pt x="16977" y="13309"/>
                  </a:lnTo>
                  <a:lnTo>
                    <a:pt x="12925" y="17640"/>
                  </a:lnTo>
                  <a:lnTo>
                    <a:pt x="3040" y="8034"/>
                  </a:lnTo>
                  <a:lnTo>
                    <a:pt x="7127" y="3284"/>
                  </a:lnTo>
                  <a:close/>
                  <a:moveTo>
                    <a:pt x="6987" y="0"/>
                  </a:moveTo>
                  <a:lnTo>
                    <a:pt x="1" y="8174"/>
                  </a:lnTo>
                  <a:lnTo>
                    <a:pt x="13030" y="20784"/>
                  </a:lnTo>
                  <a:lnTo>
                    <a:pt x="20086" y="13274"/>
                  </a:lnTo>
                  <a:lnTo>
                    <a:pt x="6987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8704952" y="4650638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6638016" y="4662635"/>
              <a:ext cx="966552" cy="1135252"/>
            </a:xfrm>
            <a:custGeom>
              <a:rect b="b" l="l" r="r" t="t"/>
              <a:pathLst>
                <a:path extrusionOk="0" h="36433" w="31019">
                  <a:moveTo>
                    <a:pt x="18304" y="3144"/>
                  </a:moveTo>
                  <a:lnTo>
                    <a:pt x="22286" y="7126"/>
                  </a:lnTo>
                  <a:lnTo>
                    <a:pt x="11213" y="18199"/>
                  </a:lnTo>
                  <a:lnTo>
                    <a:pt x="18129" y="25360"/>
                  </a:lnTo>
                  <a:lnTo>
                    <a:pt x="23544" y="19771"/>
                  </a:lnTo>
                  <a:lnTo>
                    <a:pt x="27805" y="23788"/>
                  </a:lnTo>
                  <a:lnTo>
                    <a:pt x="18129" y="33324"/>
                  </a:lnTo>
                  <a:lnTo>
                    <a:pt x="3144" y="18234"/>
                  </a:lnTo>
                  <a:lnTo>
                    <a:pt x="18304" y="3144"/>
                  </a:lnTo>
                  <a:close/>
                  <a:moveTo>
                    <a:pt x="18339" y="0"/>
                  </a:moveTo>
                  <a:lnTo>
                    <a:pt x="0" y="18234"/>
                  </a:lnTo>
                  <a:lnTo>
                    <a:pt x="18129" y="36433"/>
                  </a:lnTo>
                  <a:lnTo>
                    <a:pt x="31019" y="23753"/>
                  </a:lnTo>
                  <a:lnTo>
                    <a:pt x="23439" y="16662"/>
                  </a:lnTo>
                  <a:lnTo>
                    <a:pt x="18129" y="22181"/>
                  </a:lnTo>
                  <a:lnTo>
                    <a:pt x="14322" y="18234"/>
                  </a:lnTo>
                  <a:lnTo>
                    <a:pt x="25430" y="7126"/>
                  </a:lnTo>
                  <a:lnTo>
                    <a:pt x="18339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5"/>
            <p:cNvSpPr/>
            <p:nvPr/>
          </p:nvSpPr>
          <p:spPr>
            <a:xfrm rot="-5400000">
              <a:off x="2265996" y="5357612"/>
              <a:ext cx="967643" cy="962190"/>
            </a:xfrm>
            <a:custGeom>
              <a:rect b="b" l="l" r="r" t="t"/>
              <a:pathLst>
                <a:path extrusionOk="0" h="30879" w="31054">
                  <a:moveTo>
                    <a:pt x="7650" y="3109"/>
                  </a:moveTo>
                  <a:lnTo>
                    <a:pt x="18793" y="14252"/>
                  </a:lnTo>
                  <a:lnTo>
                    <a:pt x="23928" y="9082"/>
                  </a:lnTo>
                  <a:lnTo>
                    <a:pt x="27875" y="12890"/>
                  </a:lnTo>
                  <a:lnTo>
                    <a:pt x="12750" y="27770"/>
                  </a:lnTo>
                  <a:lnTo>
                    <a:pt x="3109" y="18234"/>
                  </a:lnTo>
                  <a:lnTo>
                    <a:pt x="8454" y="12680"/>
                  </a:lnTo>
                  <a:lnTo>
                    <a:pt x="3319" y="7161"/>
                  </a:lnTo>
                  <a:lnTo>
                    <a:pt x="7650" y="3109"/>
                  </a:lnTo>
                  <a:close/>
                  <a:moveTo>
                    <a:pt x="7685" y="0"/>
                  </a:moveTo>
                  <a:lnTo>
                    <a:pt x="175" y="7056"/>
                  </a:lnTo>
                  <a:lnTo>
                    <a:pt x="5415" y="12645"/>
                  </a:lnTo>
                  <a:lnTo>
                    <a:pt x="0" y="18234"/>
                  </a:lnTo>
                  <a:lnTo>
                    <a:pt x="12750" y="30879"/>
                  </a:lnTo>
                  <a:lnTo>
                    <a:pt x="31054" y="12855"/>
                  </a:lnTo>
                  <a:lnTo>
                    <a:pt x="23928" y="5938"/>
                  </a:lnTo>
                  <a:lnTo>
                    <a:pt x="18793" y="11108"/>
                  </a:lnTo>
                  <a:lnTo>
                    <a:pt x="7685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5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5"/>
            <p:cNvSpPr/>
            <p:nvPr/>
          </p:nvSpPr>
          <p:spPr>
            <a:xfrm rot="-5400000">
              <a:off x="-845314" y="5180732"/>
              <a:ext cx="963280" cy="963280"/>
            </a:xfrm>
            <a:custGeom>
              <a:rect b="b" l="l" r="r" t="t"/>
              <a:pathLst>
                <a:path extrusionOk="0" h="30914" w="30914">
                  <a:moveTo>
                    <a:pt x="23788" y="3144"/>
                  </a:moveTo>
                  <a:lnTo>
                    <a:pt x="27770" y="7126"/>
                  </a:lnTo>
                  <a:lnTo>
                    <a:pt x="7126" y="27770"/>
                  </a:lnTo>
                  <a:lnTo>
                    <a:pt x="3144" y="23788"/>
                  </a:lnTo>
                  <a:lnTo>
                    <a:pt x="23788" y="3144"/>
                  </a:lnTo>
                  <a:close/>
                  <a:moveTo>
                    <a:pt x="23788" y="0"/>
                  </a:moveTo>
                  <a:lnTo>
                    <a:pt x="0" y="23788"/>
                  </a:lnTo>
                  <a:lnTo>
                    <a:pt x="7126" y="30914"/>
                  </a:lnTo>
                  <a:lnTo>
                    <a:pt x="30914" y="7126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 rot="-5400000">
              <a:off x="376999" y="4673510"/>
              <a:ext cx="951315" cy="951315"/>
            </a:xfrm>
            <a:custGeom>
              <a:rect b="b" l="l" r="r" t="t"/>
              <a:pathLst>
                <a:path extrusionOk="0" h="30530" w="30530">
                  <a:moveTo>
                    <a:pt x="23404" y="3144"/>
                  </a:moveTo>
                  <a:lnTo>
                    <a:pt x="27386" y="7126"/>
                  </a:lnTo>
                  <a:lnTo>
                    <a:pt x="7126" y="27386"/>
                  </a:lnTo>
                  <a:lnTo>
                    <a:pt x="3144" y="23404"/>
                  </a:lnTo>
                  <a:lnTo>
                    <a:pt x="23404" y="3144"/>
                  </a:lnTo>
                  <a:close/>
                  <a:moveTo>
                    <a:pt x="23404" y="0"/>
                  </a:moveTo>
                  <a:lnTo>
                    <a:pt x="0" y="23404"/>
                  </a:lnTo>
                  <a:lnTo>
                    <a:pt x="7126" y="30530"/>
                  </a:lnTo>
                  <a:lnTo>
                    <a:pt x="30530" y="7126"/>
                  </a:lnTo>
                  <a:lnTo>
                    <a:pt x="2340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 rot="-5400000">
              <a:off x="-233612" y="4927121"/>
              <a:ext cx="791308" cy="950224"/>
            </a:xfrm>
            <a:custGeom>
              <a:rect b="b" l="l" r="r" t="t"/>
              <a:pathLst>
                <a:path extrusionOk="0" h="30495" w="25395">
                  <a:moveTo>
                    <a:pt x="18234" y="3074"/>
                  </a:moveTo>
                  <a:lnTo>
                    <a:pt x="22146" y="6707"/>
                  </a:lnTo>
                  <a:lnTo>
                    <a:pt x="16662" y="12051"/>
                  </a:lnTo>
                  <a:lnTo>
                    <a:pt x="22216" y="17780"/>
                  </a:lnTo>
                  <a:lnTo>
                    <a:pt x="12680" y="27351"/>
                  </a:lnTo>
                  <a:lnTo>
                    <a:pt x="3144" y="17815"/>
                  </a:lnTo>
                  <a:lnTo>
                    <a:pt x="18234" y="3074"/>
                  </a:lnTo>
                  <a:close/>
                  <a:moveTo>
                    <a:pt x="18234" y="0"/>
                  </a:moveTo>
                  <a:lnTo>
                    <a:pt x="0" y="17815"/>
                  </a:lnTo>
                  <a:lnTo>
                    <a:pt x="12680" y="30495"/>
                  </a:lnTo>
                  <a:lnTo>
                    <a:pt x="25360" y="17850"/>
                  </a:lnTo>
                  <a:lnTo>
                    <a:pt x="19806" y="12121"/>
                  </a:lnTo>
                  <a:lnTo>
                    <a:pt x="25395" y="6707"/>
                  </a:lnTo>
                  <a:lnTo>
                    <a:pt x="18234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 rot="-5400000">
              <a:off x="1143816" y="4575013"/>
              <a:ext cx="1482468" cy="1309406"/>
            </a:xfrm>
            <a:custGeom>
              <a:rect b="b" l="l" r="r" t="t"/>
              <a:pathLst>
                <a:path extrusionOk="0" h="42022" w="47576">
                  <a:moveTo>
                    <a:pt x="29342" y="3144"/>
                  </a:moveTo>
                  <a:lnTo>
                    <a:pt x="44397" y="18199"/>
                  </a:lnTo>
                  <a:lnTo>
                    <a:pt x="40450" y="22042"/>
                  </a:lnTo>
                  <a:lnTo>
                    <a:pt x="29342" y="11108"/>
                  </a:lnTo>
                  <a:lnTo>
                    <a:pt x="16662" y="23788"/>
                  </a:lnTo>
                  <a:lnTo>
                    <a:pt x="23753" y="31124"/>
                  </a:lnTo>
                  <a:lnTo>
                    <a:pt x="29342" y="25360"/>
                  </a:lnTo>
                  <a:lnTo>
                    <a:pt x="33324" y="29342"/>
                  </a:lnTo>
                  <a:lnTo>
                    <a:pt x="23788" y="38878"/>
                  </a:lnTo>
                  <a:lnTo>
                    <a:pt x="12680" y="27770"/>
                  </a:lnTo>
                  <a:lnTo>
                    <a:pt x="7126" y="33324"/>
                  </a:lnTo>
                  <a:lnTo>
                    <a:pt x="3144" y="29342"/>
                  </a:lnTo>
                  <a:lnTo>
                    <a:pt x="29342" y="3144"/>
                  </a:lnTo>
                  <a:close/>
                  <a:moveTo>
                    <a:pt x="29342" y="0"/>
                  </a:moveTo>
                  <a:lnTo>
                    <a:pt x="0" y="29342"/>
                  </a:lnTo>
                  <a:lnTo>
                    <a:pt x="7126" y="36468"/>
                  </a:lnTo>
                  <a:lnTo>
                    <a:pt x="12680" y="30914"/>
                  </a:lnTo>
                  <a:lnTo>
                    <a:pt x="23788" y="42022"/>
                  </a:lnTo>
                  <a:lnTo>
                    <a:pt x="36468" y="29342"/>
                  </a:lnTo>
                  <a:lnTo>
                    <a:pt x="29342" y="22216"/>
                  </a:lnTo>
                  <a:lnTo>
                    <a:pt x="23788" y="27910"/>
                  </a:lnTo>
                  <a:lnTo>
                    <a:pt x="19771" y="23788"/>
                  </a:lnTo>
                  <a:lnTo>
                    <a:pt x="29342" y="14252"/>
                  </a:lnTo>
                  <a:lnTo>
                    <a:pt x="40415" y="25150"/>
                  </a:lnTo>
                  <a:lnTo>
                    <a:pt x="47576" y="18269"/>
                  </a:lnTo>
                  <a:lnTo>
                    <a:pt x="29342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 rot="-5400000">
              <a:off x="-147615" y="4487381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 rot="-5400000">
              <a:off x="956037" y="4303952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 rot="-5400000">
              <a:off x="8367410" y="4316506"/>
              <a:ext cx="444092" cy="444092"/>
            </a:xfrm>
            <a:custGeom>
              <a:rect b="b" l="l" r="r" t="t"/>
              <a:pathLst>
                <a:path extrusionOk="0" h="14252" w="14252">
                  <a:moveTo>
                    <a:pt x="7126" y="3144"/>
                  </a:moveTo>
                  <a:lnTo>
                    <a:pt x="11073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52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4" name="Google Shape;244;p5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1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6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"/>
          <p:cNvSpPr txBox="1"/>
          <p:nvPr>
            <p:ph type="title"/>
          </p:nvPr>
        </p:nvSpPr>
        <p:spPr>
          <a:xfrm>
            <a:off x="2654850" y="1587975"/>
            <a:ext cx="38343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9" name="Google Shape;249;p7"/>
          <p:cNvSpPr txBox="1"/>
          <p:nvPr>
            <p:ph idx="1" type="body"/>
          </p:nvPr>
        </p:nvSpPr>
        <p:spPr>
          <a:xfrm>
            <a:off x="2654850" y="2630300"/>
            <a:ext cx="3834300" cy="14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●"/>
              <a:defRPr>
                <a:solidFill>
                  <a:schemeClr val="accent4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○"/>
              <a:defRPr sz="1800">
                <a:solidFill>
                  <a:schemeClr val="accent4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■"/>
              <a:defRPr sz="1800">
                <a:solidFill>
                  <a:schemeClr val="accent4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●"/>
              <a:defRPr sz="1800">
                <a:solidFill>
                  <a:schemeClr val="accent4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○"/>
              <a:defRPr sz="1800">
                <a:solidFill>
                  <a:schemeClr val="accent4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■"/>
              <a:defRPr sz="1800">
                <a:solidFill>
                  <a:schemeClr val="accent4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●"/>
              <a:defRPr sz="1800">
                <a:solidFill>
                  <a:schemeClr val="accent4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Char char="○"/>
              <a:defRPr sz="1800">
                <a:solidFill>
                  <a:schemeClr val="accent4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800"/>
              <a:buChar char="■"/>
              <a:defRPr sz="1800"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250" name="Google Shape;250;p7"/>
          <p:cNvGrpSpPr/>
          <p:nvPr/>
        </p:nvGrpSpPr>
        <p:grpSpPr>
          <a:xfrm>
            <a:off x="178392" y="4029713"/>
            <a:ext cx="1481378" cy="1315949"/>
            <a:chOff x="8107317" y="-338762"/>
            <a:chExt cx="1481378" cy="1315949"/>
          </a:xfrm>
        </p:grpSpPr>
        <p:sp>
          <p:nvSpPr>
            <p:cNvPr id="251" name="Google Shape;251;p7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3" name="Google Shape;253;p7"/>
          <p:cNvSpPr/>
          <p:nvPr/>
        </p:nvSpPr>
        <p:spPr>
          <a:xfrm>
            <a:off x="927255" y="3878894"/>
            <a:ext cx="444092" cy="444092"/>
          </a:xfrm>
          <a:custGeom>
            <a:rect b="b" l="l" r="r" t="t"/>
            <a:pathLst>
              <a:path extrusionOk="0" h="14252" w="14252">
                <a:moveTo>
                  <a:pt x="7126" y="3144"/>
                </a:moveTo>
                <a:lnTo>
                  <a:pt x="11073" y="7126"/>
                </a:lnTo>
                <a:lnTo>
                  <a:pt x="7126" y="11108"/>
                </a:lnTo>
                <a:lnTo>
                  <a:pt x="3144" y="7126"/>
                </a:lnTo>
                <a:lnTo>
                  <a:pt x="7126" y="3144"/>
                </a:lnTo>
                <a:close/>
                <a:moveTo>
                  <a:pt x="7126" y="0"/>
                </a:moveTo>
                <a:lnTo>
                  <a:pt x="0" y="7126"/>
                </a:lnTo>
                <a:lnTo>
                  <a:pt x="7126" y="14252"/>
                </a:lnTo>
                <a:lnTo>
                  <a:pt x="14252" y="7126"/>
                </a:lnTo>
                <a:lnTo>
                  <a:pt x="712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7"/>
          <p:cNvSpPr/>
          <p:nvPr/>
        </p:nvSpPr>
        <p:spPr>
          <a:xfrm>
            <a:off x="-239430" y="2713786"/>
            <a:ext cx="1296349" cy="1315949"/>
          </a:xfrm>
          <a:custGeom>
            <a:rect b="b" l="l" r="r" t="t"/>
            <a:pathLst>
              <a:path extrusionOk="0" h="42232" w="41603">
                <a:moveTo>
                  <a:pt x="7126" y="3249"/>
                </a:moveTo>
                <a:lnTo>
                  <a:pt x="38494" y="35106"/>
                </a:lnTo>
                <a:lnTo>
                  <a:pt x="34477" y="39088"/>
                </a:lnTo>
                <a:lnTo>
                  <a:pt x="3074" y="7685"/>
                </a:lnTo>
                <a:lnTo>
                  <a:pt x="7126" y="3249"/>
                </a:lnTo>
                <a:close/>
                <a:moveTo>
                  <a:pt x="7056" y="1"/>
                </a:moveTo>
                <a:lnTo>
                  <a:pt x="0" y="7755"/>
                </a:lnTo>
                <a:lnTo>
                  <a:pt x="34477" y="42232"/>
                </a:lnTo>
                <a:lnTo>
                  <a:pt x="41603" y="35141"/>
                </a:lnTo>
                <a:lnTo>
                  <a:pt x="705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5" name="Google Shape;255;p7"/>
          <p:cNvGrpSpPr/>
          <p:nvPr/>
        </p:nvGrpSpPr>
        <p:grpSpPr>
          <a:xfrm rot="10800000">
            <a:off x="7553995" y="-288214"/>
            <a:ext cx="1481378" cy="1315949"/>
            <a:chOff x="8107317" y="-338762"/>
            <a:chExt cx="1481378" cy="1315949"/>
          </a:xfrm>
        </p:grpSpPr>
        <p:sp>
          <p:nvSpPr>
            <p:cNvPr id="256" name="Google Shape;256;p7"/>
            <p:cNvSpPr/>
            <p:nvPr/>
          </p:nvSpPr>
          <p:spPr>
            <a:xfrm>
              <a:off x="8107317" y="18806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8293435" y="-338762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8" name="Google Shape;258;p7"/>
          <p:cNvSpPr/>
          <p:nvPr/>
        </p:nvSpPr>
        <p:spPr>
          <a:xfrm rot="10800000">
            <a:off x="7842417" y="734462"/>
            <a:ext cx="444092" cy="444092"/>
          </a:xfrm>
          <a:custGeom>
            <a:rect b="b" l="l" r="r" t="t"/>
            <a:pathLst>
              <a:path extrusionOk="0" h="14252" w="14252">
                <a:moveTo>
                  <a:pt x="7126" y="3144"/>
                </a:moveTo>
                <a:lnTo>
                  <a:pt x="11073" y="7126"/>
                </a:lnTo>
                <a:lnTo>
                  <a:pt x="7126" y="11108"/>
                </a:lnTo>
                <a:lnTo>
                  <a:pt x="3144" y="7126"/>
                </a:lnTo>
                <a:lnTo>
                  <a:pt x="7126" y="3144"/>
                </a:lnTo>
                <a:close/>
                <a:moveTo>
                  <a:pt x="7126" y="0"/>
                </a:moveTo>
                <a:lnTo>
                  <a:pt x="0" y="7126"/>
                </a:lnTo>
                <a:lnTo>
                  <a:pt x="7126" y="14252"/>
                </a:lnTo>
                <a:lnTo>
                  <a:pt x="14252" y="7126"/>
                </a:lnTo>
                <a:lnTo>
                  <a:pt x="712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7"/>
          <p:cNvSpPr/>
          <p:nvPr/>
        </p:nvSpPr>
        <p:spPr>
          <a:xfrm rot="10800000">
            <a:off x="8156845" y="1027713"/>
            <a:ext cx="1296349" cy="1315949"/>
          </a:xfrm>
          <a:custGeom>
            <a:rect b="b" l="l" r="r" t="t"/>
            <a:pathLst>
              <a:path extrusionOk="0" h="42232" w="41603">
                <a:moveTo>
                  <a:pt x="7126" y="3249"/>
                </a:moveTo>
                <a:lnTo>
                  <a:pt x="38494" y="35106"/>
                </a:lnTo>
                <a:lnTo>
                  <a:pt x="34477" y="39088"/>
                </a:lnTo>
                <a:lnTo>
                  <a:pt x="3074" y="7685"/>
                </a:lnTo>
                <a:lnTo>
                  <a:pt x="7126" y="3249"/>
                </a:lnTo>
                <a:close/>
                <a:moveTo>
                  <a:pt x="7056" y="1"/>
                </a:moveTo>
                <a:lnTo>
                  <a:pt x="0" y="7755"/>
                </a:lnTo>
                <a:lnTo>
                  <a:pt x="34477" y="42232"/>
                </a:lnTo>
                <a:lnTo>
                  <a:pt x="41603" y="35141"/>
                </a:lnTo>
                <a:lnTo>
                  <a:pt x="705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8"/>
          <p:cNvSpPr txBox="1"/>
          <p:nvPr>
            <p:ph type="title"/>
          </p:nvPr>
        </p:nvSpPr>
        <p:spPr>
          <a:xfrm>
            <a:off x="5186800" y="450150"/>
            <a:ext cx="3077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"/>
          <p:cNvSpPr txBox="1"/>
          <p:nvPr>
            <p:ph idx="1" type="subTitle"/>
          </p:nvPr>
        </p:nvSpPr>
        <p:spPr>
          <a:xfrm>
            <a:off x="2549400" y="1147825"/>
            <a:ext cx="4045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100"/>
              <a:buNone/>
              <a:defRPr sz="21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4" name="Google Shape;264;p9"/>
          <p:cNvSpPr txBox="1"/>
          <p:nvPr>
            <p:ph idx="2" type="body"/>
          </p:nvPr>
        </p:nvSpPr>
        <p:spPr>
          <a:xfrm>
            <a:off x="4939500" y="2127650"/>
            <a:ext cx="29694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5" name="Google Shape;265;p9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0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68" name="Google Shape;268;p10"/>
          <p:cNvGrpSpPr/>
          <p:nvPr/>
        </p:nvGrpSpPr>
        <p:grpSpPr>
          <a:xfrm>
            <a:off x="-1710528" y="3169751"/>
            <a:ext cx="4088223" cy="2704813"/>
            <a:chOff x="-2026253" y="4064426"/>
            <a:chExt cx="4088223" cy="2704813"/>
          </a:xfrm>
        </p:grpSpPr>
        <p:sp>
          <p:nvSpPr>
            <p:cNvPr id="269" name="Google Shape;269;p10"/>
            <p:cNvSpPr/>
            <p:nvPr/>
          </p:nvSpPr>
          <p:spPr>
            <a:xfrm>
              <a:off x="-111658" y="5632896"/>
              <a:ext cx="789127" cy="790218"/>
            </a:xfrm>
            <a:custGeom>
              <a:rect b="b" l="l" r="r" t="t"/>
              <a:pathLst>
                <a:path extrusionOk="0" h="25360" w="25325">
                  <a:moveTo>
                    <a:pt x="7126" y="3144"/>
                  </a:moveTo>
                  <a:lnTo>
                    <a:pt x="22216" y="18234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25325" y="18234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-630846" y="4941736"/>
              <a:ext cx="2692816" cy="1654440"/>
            </a:xfrm>
            <a:custGeom>
              <a:rect b="b" l="l" r="r" t="t"/>
              <a:pathLst>
                <a:path extrusionOk="0" h="53095" w="86419">
                  <a:moveTo>
                    <a:pt x="23788" y="3109"/>
                  </a:moveTo>
                  <a:lnTo>
                    <a:pt x="45969" y="25325"/>
                  </a:lnTo>
                  <a:lnTo>
                    <a:pt x="57461" y="13868"/>
                  </a:lnTo>
                  <a:lnTo>
                    <a:pt x="66997" y="23404"/>
                  </a:lnTo>
                  <a:lnTo>
                    <a:pt x="63015" y="27351"/>
                  </a:lnTo>
                  <a:lnTo>
                    <a:pt x="57461" y="21832"/>
                  </a:lnTo>
                  <a:lnTo>
                    <a:pt x="49986" y="29307"/>
                  </a:lnTo>
                  <a:lnTo>
                    <a:pt x="62631" y="41987"/>
                  </a:lnTo>
                  <a:lnTo>
                    <a:pt x="79293" y="25325"/>
                  </a:lnTo>
                  <a:lnTo>
                    <a:pt x="83275" y="29307"/>
                  </a:lnTo>
                  <a:lnTo>
                    <a:pt x="62631" y="49951"/>
                  </a:lnTo>
                  <a:lnTo>
                    <a:pt x="23788" y="11073"/>
                  </a:lnTo>
                  <a:lnTo>
                    <a:pt x="7126" y="27735"/>
                  </a:lnTo>
                  <a:lnTo>
                    <a:pt x="3144" y="23753"/>
                  </a:lnTo>
                  <a:lnTo>
                    <a:pt x="23788" y="3109"/>
                  </a:lnTo>
                  <a:close/>
                  <a:moveTo>
                    <a:pt x="23788" y="0"/>
                  </a:moveTo>
                  <a:lnTo>
                    <a:pt x="0" y="23753"/>
                  </a:lnTo>
                  <a:lnTo>
                    <a:pt x="7126" y="30879"/>
                  </a:lnTo>
                  <a:lnTo>
                    <a:pt x="23788" y="14217"/>
                  </a:lnTo>
                  <a:lnTo>
                    <a:pt x="62631" y="53095"/>
                  </a:lnTo>
                  <a:lnTo>
                    <a:pt x="86419" y="29307"/>
                  </a:lnTo>
                  <a:lnTo>
                    <a:pt x="79293" y="22181"/>
                  </a:lnTo>
                  <a:lnTo>
                    <a:pt x="62631" y="38843"/>
                  </a:lnTo>
                  <a:lnTo>
                    <a:pt x="53095" y="29307"/>
                  </a:lnTo>
                  <a:lnTo>
                    <a:pt x="57461" y="24941"/>
                  </a:lnTo>
                  <a:lnTo>
                    <a:pt x="62980" y="30495"/>
                  </a:lnTo>
                  <a:lnTo>
                    <a:pt x="70106" y="23369"/>
                  </a:lnTo>
                  <a:lnTo>
                    <a:pt x="57461" y="10724"/>
                  </a:lnTo>
                  <a:lnTo>
                    <a:pt x="45969" y="22181"/>
                  </a:lnTo>
                  <a:lnTo>
                    <a:pt x="23788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580592" y="6325146"/>
              <a:ext cx="443002" cy="444092"/>
            </a:xfrm>
            <a:custGeom>
              <a:rect b="b" l="l" r="r" t="t"/>
              <a:pathLst>
                <a:path extrusionOk="0" h="14252" w="14217">
                  <a:moveTo>
                    <a:pt x="7091" y="3144"/>
                  </a:moveTo>
                  <a:lnTo>
                    <a:pt x="11073" y="7126"/>
                  </a:lnTo>
                  <a:lnTo>
                    <a:pt x="7091" y="11108"/>
                  </a:lnTo>
                  <a:lnTo>
                    <a:pt x="3109" y="7126"/>
                  </a:lnTo>
                  <a:lnTo>
                    <a:pt x="7091" y="3144"/>
                  </a:lnTo>
                  <a:close/>
                  <a:moveTo>
                    <a:pt x="7091" y="0"/>
                  </a:moveTo>
                  <a:lnTo>
                    <a:pt x="0" y="7126"/>
                  </a:lnTo>
                  <a:lnTo>
                    <a:pt x="7091" y="14252"/>
                  </a:lnTo>
                  <a:lnTo>
                    <a:pt x="14217" y="7126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-457783" y="4595611"/>
              <a:ext cx="444092" cy="443002"/>
            </a:xfrm>
            <a:custGeom>
              <a:rect b="b" l="l" r="r" t="t"/>
              <a:pathLst>
                <a:path extrusionOk="0" h="14217" w="14252">
                  <a:moveTo>
                    <a:pt x="7126" y="3109"/>
                  </a:moveTo>
                  <a:lnTo>
                    <a:pt x="11108" y="7126"/>
                  </a:lnTo>
                  <a:lnTo>
                    <a:pt x="7126" y="11108"/>
                  </a:lnTo>
                  <a:lnTo>
                    <a:pt x="3144" y="7126"/>
                  </a:lnTo>
                  <a:lnTo>
                    <a:pt x="7126" y="3109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7126" y="14217"/>
                  </a:lnTo>
                  <a:lnTo>
                    <a:pt x="14252" y="7126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-271665" y="4068788"/>
              <a:ext cx="1295259" cy="1315949"/>
            </a:xfrm>
            <a:custGeom>
              <a:rect b="b" l="l" r="r" t="t"/>
              <a:pathLst>
                <a:path extrusionOk="0" h="42232" w="41568">
                  <a:moveTo>
                    <a:pt x="7091" y="3249"/>
                  </a:moveTo>
                  <a:lnTo>
                    <a:pt x="38459" y="35106"/>
                  </a:lnTo>
                  <a:lnTo>
                    <a:pt x="34442" y="39088"/>
                  </a:lnTo>
                  <a:lnTo>
                    <a:pt x="3039" y="7685"/>
                  </a:lnTo>
                  <a:lnTo>
                    <a:pt x="7091" y="3249"/>
                  </a:lnTo>
                  <a:close/>
                  <a:moveTo>
                    <a:pt x="7021" y="0"/>
                  </a:moveTo>
                  <a:lnTo>
                    <a:pt x="0" y="7755"/>
                  </a:lnTo>
                  <a:lnTo>
                    <a:pt x="34442" y="42232"/>
                  </a:lnTo>
                  <a:lnTo>
                    <a:pt x="41568" y="35141"/>
                  </a:lnTo>
                  <a:lnTo>
                    <a:pt x="702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-1323097" y="4076423"/>
              <a:ext cx="963280" cy="790218"/>
            </a:xfrm>
            <a:custGeom>
              <a:rect b="b" l="l" r="r" t="t"/>
              <a:pathLst>
                <a:path extrusionOk="0" h="25360" w="30914">
                  <a:moveTo>
                    <a:pt x="7126" y="3144"/>
                  </a:moveTo>
                  <a:lnTo>
                    <a:pt x="18234" y="14252"/>
                  </a:lnTo>
                  <a:lnTo>
                    <a:pt x="23788" y="8698"/>
                  </a:lnTo>
                  <a:lnTo>
                    <a:pt x="27770" y="12680"/>
                  </a:lnTo>
                  <a:lnTo>
                    <a:pt x="18234" y="22216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18234" y="25360"/>
                  </a:lnTo>
                  <a:lnTo>
                    <a:pt x="30914" y="12680"/>
                  </a:lnTo>
                  <a:lnTo>
                    <a:pt x="23788" y="5554"/>
                  </a:lnTo>
                  <a:lnTo>
                    <a:pt x="18234" y="11108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-1496159" y="4595611"/>
              <a:ext cx="1136343" cy="962190"/>
            </a:xfrm>
            <a:custGeom>
              <a:rect b="b" l="l" r="r" t="t"/>
              <a:pathLst>
                <a:path extrusionOk="0" h="30879" w="36468">
                  <a:moveTo>
                    <a:pt x="7126" y="3144"/>
                  </a:moveTo>
                  <a:lnTo>
                    <a:pt x="23788" y="19771"/>
                  </a:lnTo>
                  <a:lnTo>
                    <a:pt x="29342" y="14217"/>
                  </a:lnTo>
                  <a:lnTo>
                    <a:pt x="33324" y="18199"/>
                  </a:lnTo>
                  <a:lnTo>
                    <a:pt x="23788" y="27735"/>
                  </a:lnTo>
                  <a:lnTo>
                    <a:pt x="3144" y="7126"/>
                  </a:lnTo>
                  <a:lnTo>
                    <a:pt x="7126" y="3144"/>
                  </a:lnTo>
                  <a:close/>
                  <a:moveTo>
                    <a:pt x="7126" y="0"/>
                  </a:moveTo>
                  <a:lnTo>
                    <a:pt x="0" y="7126"/>
                  </a:lnTo>
                  <a:lnTo>
                    <a:pt x="23788" y="30879"/>
                  </a:lnTo>
                  <a:lnTo>
                    <a:pt x="36468" y="18199"/>
                  </a:lnTo>
                  <a:lnTo>
                    <a:pt x="29342" y="11108"/>
                  </a:lnTo>
                  <a:lnTo>
                    <a:pt x="23788" y="16627"/>
                  </a:lnTo>
                  <a:lnTo>
                    <a:pt x="7126" y="0"/>
                  </a:lnTo>
                  <a:close/>
                </a:path>
              </a:pathLst>
            </a:custGeom>
            <a:solidFill>
              <a:srgbClr val="FBEFD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0"/>
            <p:cNvSpPr/>
            <p:nvPr/>
          </p:nvSpPr>
          <p:spPr>
            <a:xfrm>
              <a:off x="-2026253" y="4064426"/>
              <a:ext cx="628061" cy="629152"/>
            </a:xfrm>
            <a:custGeom>
              <a:rect b="b" l="l" r="r" t="t"/>
              <a:pathLst>
                <a:path extrusionOk="0" h="20191" w="20156">
                  <a:moveTo>
                    <a:pt x="7127" y="3145"/>
                  </a:moveTo>
                  <a:lnTo>
                    <a:pt x="17012" y="13065"/>
                  </a:lnTo>
                  <a:lnTo>
                    <a:pt x="13030" y="17047"/>
                  </a:lnTo>
                  <a:lnTo>
                    <a:pt x="3145" y="7127"/>
                  </a:lnTo>
                  <a:lnTo>
                    <a:pt x="7127" y="3145"/>
                  </a:lnTo>
                  <a:close/>
                  <a:moveTo>
                    <a:pt x="7127" y="1"/>
                  </a:moveTo>
                  <a:lnTo>
                    <a:pt x="1" y="7127"/>
                  </a:lnTo>
                  <a:lnTo>
                    <a:pt x="13030" y="20191"/>
                  </a:lnTo>
                  <a:lnTo>
                    <a:pt x="20156" y="13065"/>
                  </a:lnTo>
                  <a:lnTo>
                    <a:pt x="71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Josefin Sans"/>
              <a:buNone/>
              <a:defRPr b="1" sz="280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Josefin Sans"/>
              <a:buChar char="●"/>
              <a:defRPr sz="1800"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○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■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●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○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■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●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Josefin Sans"/>
              <a:buChar char="○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Josefin Sans"/>
              <a:buChar char="■"/>
              <a:defRPr>
                <a:solidFill>
                  <a:schemeClr val="accent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hdl.handle.net/10106/27518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metaliteracy.org/ml-in-practice/metaliterate-learner-roles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enablingthefuture.org/abou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36"/>
          <p:cNvSpPr txBox="1"/>
          <p:nvPr>
            <p:ph type="ctrTitle"/>
          </p:nvPr>
        </p:nvSpPr>
        <p:spPr>
          <a:xfrm>
            <a:off x="3146050" y="1966950"/>
            <a:ext cx="4646100" cy="1209600"/>
          </a:xfrm>
          <a:prstGeom prst="rect">
            <a:avLst/>
          </a:prstGeom>
        </p:spPr>
        <p:txBody>
          <a:bodyPr anchorCtr="0" anchor="ctr" bIns="0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1"/>
                </a:solidFill>
              </a:rPr>
              <a:t>Maker Literacy &amp; </a:t>
            </a:r>
            <a:r>
              <a:rPr lang="en" sz="4800">
                <a:solidFill>
                  <a:schemeClr val="lt1"/>
                </a:solidFill>
              </a:rPr>
              <a:t>the ACRL Framework</a:t>
            </a:r>
            <a:endParaRPr sz="4800">
              <a:solidFill>
                <a:schemeClr val="lt1"/>
              </a:solidFill>
            </a:endParaRPr>
          </a:p>
        </p:txBody>
      </p:sp>
      <p:sp>
        <p:nvSpPr>
          <p:cNvPr id="1079" name="Google Shape;1079;p36"/>
          <p:cNvSpPr txBox="1"/>
          <p:nvPr>
            <p:ph idx="1" type="subTitle"/>
          </p:nvPr>
        </p:nvSpPr>
        <p:spPr>
          <a:xfrm>
            <a:off x="3655575" y="3664875"/>
            <a:ext cx="4136700" cy="53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ALAO Conference 2021</a:t>
            </a:r>
            <a:endParaRPr>
              <a:solidFill>
                <a:schemeClr val="dk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Sarah Nagle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Creation &amp; Innovation Services Librarian</a:t>
            </a:r>
            <a:endParaRPr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Miami University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p45"/>
          <p:cNvSpPr txBox="1"/>
          <p:nvPr>
            <p:ph idx="1" type="subTitle"/>
          </p:nvPr>
        </p:nvSpPr>
        <p:spPr>
          <a:xfrm>
            <a:off x="1308750" y="1147825"/>
            <a:ext cx="652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D7753"/>
                </a:solidFill>
              </a:rPr>
              <a:t>Metacognition</a:t>
            </a:r>
            <a:endParaRPr b="1">
              <a:solidFill>
                <a:srgbClr val="CD7753"/>
              </a:solidFill>
            </a:endParaRPr>
          </a:p>
        </p:txBody>
      </p:sp>
      <p:sp>
        <p:nvSpPr>
          <p:cNvPr id="1158" name="Google Shape;1158;p45"/>
          <p:cNvSpPr txBox="1"/>
          <p:nvPr>
            <p:ph idx="2" type="body"/>
          </p:nvPr>
        </p:nvSpPr>
        <p:spPr>
          <a:xfrm>
            <a:off x="723500" y="1975875"/>
            <a:ext cx="78681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“Awareness or understanding of one’s own thought processes.” 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Students “thinking about their own thinking”.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Maker Literacies Project - journaling activity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SzPts val="1700"/>
              <a:buChar char="●"/>
            </a:pPr>
            <a:r>
              <a:rPr lang="en" sz="1700"/>
              <a:t>Memorable Making Experience</a:t>
            </a:r>
            <a:endParaRPr sz="1700"/>
          </a:p>
        </p:txBody>
      </p:sp>
      <p:sp>
        <p:nvSpPr>
          <p:cNvPr id="1159" name="Google Shape;1159;p45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Metaliteracy</a:t>
            </a:r>
            <a:endParaRPr/>
          </a:p>
        </p:txBody>
      </p:sp>
      <p:sp>
        <p:nvSpPr>
          <p:cNvPr id="1160" name="Google Shape;1160;p45"/>
          <p:cNvSpPr txBox="1"/>
          <p:nvPr/>
        </p:nvSpPr>
        <p:spPr>
          <a:xfrm>
            <a:off x="369950" y="4173875"/>
            <a:ext cx="85752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Wallace et al., “Maker Competencies and the Undergraduate Curriculum” (Paper presented at the 2018 International Symposium on Academic Makerspaces, Stanford, CA, August 3-5, 2018), </a:t>
            </a:r>
            <a:r>
              <a:rPr lang="en" sz="900" u="sng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http://hdl.handle.net/10106/27518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Edward P. Clapp et al., Maker-Centered Learning: Empowering Young People to Shape Their Worlds (San Francisco: Josey-Bass, 2017). 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4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p46"/>
          <p:cNvSpPr txBox="1"/>
          <p:nvPr>
            <p:ph type="title"/>
          </p:nvPr>
        </p:nvSpPr>
        <p:spPr>
          <a:xfrm>
            <a:off x="598500" y="934055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Liminality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And Maker Learning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66" name="Google Shape;1166;p46"/>
          <p:cNvSpPr txBox="1"/>
          <p:nvPr>
            <p:ph idx="1" type="subTitle"/>
          </p:nvPr>
        </p:nvSpPr>
        <p:spPr>
          <a:xfrm>
            <a:off x="4352797" y="1804175"/>
            <a:ext cx="3993900" cy="28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Gennep (1908)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Turner (1960s)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Meyer and Land - Threshold concepts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1167" name="Google Shape;1167;p46"/>
          <p:cNvSpPr/>
          <p:nvPr/>
        </p:nvSpPr>
        <p:spPr>
          <a:xfrm>
            <a:off x="598500" y="1880050"/>
            <a:ext cx="3293700" cy="2256000"/>
          </a:xfrm>
          <a:prstGeom prst="rect">
            <a:avLst/>
          </a:prstGeom>
          <a:solidFill>
            <a:schemeClr val="dk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8" name="Google Shape;1168;p46"/>
          <p:cNvSpPr txBox="1"/>
          <p:nvPr/>
        </p:nvSpPr>
        <p:spPr>
          <a:xfrm>
            <a:off x="760350" y="4249750"/>
            <a:ext cx="31320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rPr>
              <a:t>Image credit: Tuncay on Flickr, https://www.flickr.com/photos/tuncaycoskun/29287713956</a:t>
            </a:r>
            <a:endParaRPr sz="1200">
              <a:solidFill>
                <a:schemeClr val="lt1"/>
              </a:solidFill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pic>
        <p:nvPicPr>
          <p:cNvPr id="1169" name="Google Shape;116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074" y="1995224"/>
            <a:ext cx="3036550" cy="2025651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70" name="Google Shape;1170;p46"/>
          <p:cNvSpPr txBox="1"/>
          <p:nvPr/>
        </p:nvSpPr>
        <p:spPr>
          <a:xfrm>
            <a:off x="4023800" y="4136050"/>
            <a:ext cx="50151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Kim Skjoldager-Nielsen and Joshua Edelman, “Liminality,” Ecumenica 7, no. 1-2 (2014): 33-40. </a:t>
            </a:r>
            <a:endParaRPr sz="90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Jan H.F. Meyer and Ray Land, “Threshold Concepts and Troublesome Knowledge (2): Epistemological Considerations and a Conceptual Framework for Teaching and Learning,” Higher Education 49, no. 3 (April, 2005): 377. </a:t>
            </a:r>
            <a:endParaRPr sz="90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4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47"/>
          <p:cNvSpPr txBox="1"/>
          <p:nvPr>
            <p:ph type="title"/>
          </p:nvPr>
        </p:nvSpPr>
        <p:spPr>
          <a:xfrm>
            <a:off x="598500" y="934055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Liminality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Barbara Fister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76" name="Google Shape;1176;p47"/>
          <p:cNvSpPr txBox="1"/>
          <p:nvPr>
            <p:ph idx="1" type="subTitle"/>
          </p:nvPr>
        </p:nvSpPr>
        <p:spPr>
          <a:xfrm>
            <a:off x="4352797" y="1804175"/>
            <a:ext cx="3993900" cy="28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““...the place where we are between understandings. It’s the borderland we’re passing through as we move from a familiar place to an unknown place. It’s where we are unsettled, where we might turn back because it’s just too uncomfortable—or where we might feel exhilarated by the challenge.”</a:t>
            </a:r>
            <a:endParaRPr sz="1900"/>
          </a:p>
        </p:txBody>
      </p:sp>
      <p:sp>
        <p:nvSpPr>
          <p:cNvPr id="1177" name="Google Shape;1177;p47"/>
          <p:cNvSpPr/>
          <p:nvPr/>
        </p:nvSpPr>
        <p:spPr>
          <a:xfrm>
            <a:off x="598500" y="1880050"/>
            <a:ext cx="3293700" cy="2256000"/>
          </a:xfrm>
          <a:prstGeom prst="rect">
            <a:avLst/>
          </a:prstGeom>
          <a:solidFill>
            <a:schemeClr val="dk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8" name="Google Shape;117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976" y="1953100"/>
            <a:ext cx="3131999" cy="2129069"/>
          </a:xfrm>
          <a:prstGeom prst="rect">
            <a:avLst/>
          </a:prstGeom>
          <a:noFill/>
          <a:ln>
            <a:noFill/>
          </a:ln>
        </p:spPr>
      </p:pic>
      <p:sp>
        <p:nvSpPr>
          <p:cNvPr id="1179" name="Google Shape;1179;p47"/>
          <p:cNvSpPr txBox="1"/>
          <p:nvPr/>
        </p:nvSpPr>
        <p:spPr>
          <a:xfrm>
            <a:off x="131150" y="4509350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Fister, Barbara, “The Liminal Library: Making Our Libraries Sites of Transformative Learning,” (Paper presented at the LILAC Conference, April 13, 2015), 4, https://barbarafister.com/LiminalLibrary.pdf. </a:t>
            </a:r>
            <a:endParaRPr sz="900">
              <a:solidFill>
                <a:schemeClr val="accent4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48"/>
          <p:cNvSpPr/>
          <p:nvPr/>
        </p:nvSpPr>
        <p:spPr>
          <a:xfrm>
            <a:off x="716950" y="2076425"/>
            <a:ext cx="3224100" cy="14418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5" name="Google Shape;1185;p48"/>
          <p:cNvSpPr txBox="1"/>
          <p:nvPr>
            <p:ph idx="1" type="body"/>
          </p:nvPr>
        </p:nvSpPr>
        <p:spPr>
          <a:xfrm>
            <a:off x="800050" y="2122175"/>
            <a:ext cx="3377400" cy="131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Open ended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Tinkering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Failure as learning</a:t>
            </a:r>
            <a:endParaRPr sz="2300"/>
          </a:p>
        </p:txBody>
      </p:sp>
      <p:sp>
        <p:nvSpPr>
          <p:cNvPr id="1186" name="Google Shape;1186;p48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and Liminality</a:t>
            </a:r>
            <a:endParaRPr/>
          </a:p>
        </p:txBody>
      </p:sp>
      <p:cxnSp>
        <p:nvCxnSpPr>
          <p:cNvPr id="1187" name="Google Shape;1187;p48"/>
          <p:cNvCxnSpPr>
            <a:stCxn id="1185" idx="3"/>
          </p:cNvCxnSpPr>
          <p:nvPr/>
        </p:nvCxnSpPr>
        <p:spPr>
          <a:xfrm>
            <a:off x="4177450" y="2777975"/>
            <a:ext cx="1218000" cy="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8" name="Google Shape;1188;p48"/>
          <p:cNvSpPr txBox="1"/>
          <p:nvPr/>
        </p:nvSpPr>
        <p:spPr>
          <a:xfrm>
            <a:off x="5770325" y="2290825"/>
            <a:ext cx="2775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accent3"/>
                </a:solidFill>
                <a:latin typeface="Josefin Sans"/>
                <a:ea typeface="Josefin Sans"/>
                <a:cs typeface="Josefin Sans"/>
                <a:sym typeface="Josefin Sans"/>
              </a:rPr>
              <a:t>Maker </a:t>
            </a:r>
            <a:endParaRPr b="1" sz="2700">
              <a:solidFill>
                <a:schemeClr val="accent3"/>
              </a:solidFill>
              <a:latin typeface="Josefin Sans"/>
              <a:ea typeface="Josefin Sans"/>
              <a:cs typeface="Josefin Sans"/>
              <a:sym typeface="Josefi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accent3"/>
                </a:solidFill>
                <a:latin typeface="Josefin Sans"/>
                <a:ea typeface="Josefin Sans"/>
                <a:cs typeface="Josefin Sans"/>
                <a:sym typeface="Josefin Sans"/>
              </a:rPr>
              <a:t>Mindset</a:t>
            </a:r>
            <a:endParaRPr b="1" sz="2700">
              <a:solidFill>
                <a:schemeClr val="accent3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grpSp>
        <p:nvGrpSpPr>
          <p:cNvPr id="1189" name="Google Shape;1189;p48"/>
          <p:cNvGrpSpPr/>
          <p:nvPr/>
        </p:nvGrpSpPr>
        <p:grpSpPr>
          <a:xfrm>
            <a:off x="6709323" y="1568751"/>
            <a:ext cx="1112617" cy="1108686"/>
            <a:chOff x="6203579" y="3348981"/>
            <a:chExt cx="351615" cy="350373"/>
          </a:xfrm>
        </p:grpSpPr>
        <p:sp>
          <p:nvSpPr>
            <p:cNvPr id="1190" name="Google Shape;1190;p48"/>
            <p:cNvSpPr/>
            <p:nvPr/>
          </p:nvSpPr>
          <p:spPr>
            <a:xfrm>
              <a:off x="6377667" y="3404249"/>
              <a:ext cx="93686" cy="58072"/>
            </a:xfrm>
            <a:custGeom>
              <a:rect b="b" l="l" r="r" t="t"/>
              <a:pathLst>
                <a:path extrusionOk="0" h="1823" w="2941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91" name="Google Shape;1191;p48"/>
            <p:cNvSpPr/>
            <p:nvPr/>
          </p:nvSpPr>
          <p:spPr>
            <a:xfrm>
              <a:off x="6260090" y="3449611"/>
              <a:ext cx="76643" cy="44947"/>
            </a:xfrm>
            <a:custGeom>
              <a:rect b="b" l="l" r="r" t="t"/>
              <a:pathLst>
                <a:path extrusionOk="0" h="1411" w="2406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6415574" y="3498349"/>
              <a:ext cx="49343" cy="21598"/>
            </a:xfrm>
            <a:custGeom>
              <a:rect b="b" l="l" r="r" t="t"/>
              <a:pathLst>
                <a:path extrusionOk="0" h="678" w="1549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6344283" y="3473247"/>
              <a:ext cx="41380" cy="32301"/>
            </a:xfrm>
            <a:custGeom>
              <a:rect b="b" l="l" r="r" t="t"/>
              <a:pathLst>
                <a:path extrusionOk="0" h="1014" w="1299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6203579" y="3348981"/>
              <a:ext cx="351615" cy="350373"/>
            </a:xfrm>
            <a:custGeom>
              <a:rect b="b" l="l" r="r" t="t"/>
              <a:pathLst>
                <a:path extrusionOk="0" h="10999" w="11038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2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49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Makerspaces as Liminal Space</a:t>
            </a:r>
            <a:endParaRPr/>
          </a:p>
        </p:txBody>
      </p:sp>
      <p:sp>
        <p:nvSpPr>
          <p:cNvPr id="1200" name="Google Shape;1200;p49"/>
          <p:cNvSpPr/>
          <p:nvPr/>
        </p:nvSpPr>
        <p:spPr>
          <a:xfrm>
            <a:off x="679475" y="1747425"/>
            <a:ext cx="3104700" cy="21456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1" name="Google Shape;1201;p49"/>
          <p:cNvSpPr txBox="1"/>
          <p:nvPr>
            <p:ph idx="4294967295" type="subTitle"/>
          </p:nvPr>
        </p:nvSpPr>
        <p:spPr>
          <a:xfrm>
            <a:off x="4305950" y="1401375"/>
            <a:ext cx="3993900" cy="138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Miller et al. - Curtin Library Makerspace (Australia)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The space itself is outside of structured curriculum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 different way for students to learn and grow</a:t>
            </a:r>
            <a:endParaRPr sz="19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1202" name="Google Shape;120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980" y="1875853"/>
            <a:ext cx="2833802" cy="18887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206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p50"/>
          <p:cNvSpPr txBox="1"/>
          <p:nvPr>
            <p:ph type="title"/>
          </p:nvPr>
        </p:nvSpPr>
        <p:spPr>
          <a:xfrm>
            <a:off x="555725" y="568950"/>
            <a:ext cx="6020400" cy="67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Conclusion and Next Steps</a:t>
            </a:r>
            <a:endParaRPr sz="2700"/>
          </a:p>
        </p:txBody>
      </p:sp>
      <p:sp>
        <p:nvSpPr>
          <p:cNvPr id="1208" name="Google Shape;1208;p50"/>
          <p:cNvSpPr txBox="1"/>
          <p:nvPr>
            <p:ph idx="4294967295" type="subTitle"/>
          </p:nvPr>
        </p:nvSpPr>
        <p:spPr>
          <a:xfrm>
            <a:off x="605250" y="1813600"/>
            <a:ext cx="6092700" cy="22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</a:pPr>
            <a:r>
              <a:rPr lang="en" sz="2300">
                <a:solidFill>
                  <a:schemeClr val="lt1"/>
                </a:solidFill>
              </a:rPr>
              <a:t>Keep sharing the benefits of maker literacy, especially as it relates to information literacy</a:t>
            </a:r>
            <a:endParaRPr sz="2300">
              <a:solidFill>
                <a:schemeClr val="lt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</a:pPr>
            <a:r>
              <a:rPr lang="en" sz="2300">
                <a:solidFill>
                  <a:schemeClr val="lt1"/>
                </a:solidFill>
              </a:rPr>
              <a:t>Revising my learning outcomes.</a:t>
            </a:r>
            <a:endParaRPr sz="2300">
              <a:solidFill>
                <a:schemeClr val="lt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</a:pPr>
            <a:r>
              <a:rPr lang="en" sz="2300">
                <a:solidFill>
                  <a:schemeClr val="lt1"/>
                </a:solidFill>
              </a:rPr>
              <a:t>Building on maker </a:t>
            </a:r>
            <a:r>
              <a:rPr lang="en" sz="2300">
                <a:solidFill>
                  <a:schemeClr val="lt1"/>
                </a:solidFill>
              </a:rPr>
              <a:t>literacy</a:t>
            </a:r>
            <a:r>
              <a:rPr lang="en" sz="2300">
                <a:solidFill>
                  <a:schemeClr val="lt1"/>
                </a:solidFill>
              </a:rPr>
              <a:t> theory </a:t>
            </a:r>
            <a:endParaRPr sz="2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51"/>
          <p:cNvSpPr txBox="1"/>
          <p:nvPr>
            <p:ph type="ctrTitle"/>
          </p:nvPr>
        </p:nvSpPr>
        <p:spPr>
          <a:xfrm>
            <a:off x="990848" y="797200"/>
            <a:ext cx="3656400" cy="77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THANKS!</a:t>
            </a:r>
            <a:endParaRPr sz="3600"/>
          </a:p>
        </p:txBody>
      </p:sp>
      <p:sp>
        <p:nvSpPr>
          <p:cNvPr id="1214" name="Google Shape;1214;p51"/>
          <p:cNvSpPr txBox="1"/>
          <p:nvPr>
            <p:ph idx="1" type="subTitle"/>
          </p:nvPr>
        </p:nvSpPr>
        <p:spPr>
          <a:xfrm>
            <a:off x="990850" y="1570600"/>
            <a:ext cx="3534000" cy="12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Questions?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pricesb@miamioh.edu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Twitter: @SarahNagle10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37"/>
          <p:cNvSpPr txBox="1"/>
          <p:nvPr>
            <p:ph idx="2" type="title"/>
          </p:nvPr>
        </p:nvSpPr>
        <p:spPr>
          <a:xfrm>
            <a:off x="523775" y="594028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85" name="Google Shape;1085;p37"/>
          <p:cNvSpPr txBox="1"/>
          <p:nvPr>
            <p:ph type="title"/>
          </p:nvPr>
        </p:nvSpPr>
        <p:spPr>
          <a:xfrm>
            <a:off x="1904825" y="653278"/>
            <a:ext cx="3716400" cy="67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State of Makerspaces in Academic Libraries</a:t>
            </a:r>
            <a:endParaRPr/>
          </a:p>
        </p:txBody>
      </p:sp>
      <p:sp>
        <p:nvSpPr>
          <p:cNvPr id="1086" name="Google Shape;1086;p37"/>
          <p:cNvSpPr txBox="1"/>
          <p:nvPr>
            <p:ph idx="5" type="title"/>
          </p:nvPr>
        </p:nvSpPr>
        <p:spPr>
          <a:xfrm>
            <a:off x="523775" y="1636253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87" name="Google Shape;1087;p37"/>
          <p:cNvSpPr txBox="1"/>
          <p:nvPr>
            <p:ph idx="8" type="title"/>
          </p:nvPr>
        </p:nvSpPr>
        <p:spPr>
          <a:xfrm>
            <a:off x="523775" y="2678478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88" name="Google Shape;1088;p37"/>
          <p:cNvSpPr txBox="1"/>
          <p:nvPr>
            <p:ph idx="14" type="title"/>
          </p:nvPr>
        </p:nvSpPr>
        <p:spPr>
          <a:xfrm>
            <a:off x="523775" y="3720703"/>
            <a:ext cx="1239000" cy="7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89" name="Google Shape;1089;p37"/>
          <p:cNvSpPr txBox="1"/>
          <p:nvPr>
            <p:ph type="title"/>
          </p:nvPr>
        </p:nvSpPr>
        <p:spPr>
          <a:xfrm>
            <a:off x="1904825" y="1695503"/>
            <a:ext cx="3716400" cy="67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Maker-Centered Learning Background</a:t>
            </a:r>
            <a:endParaRPr/>
          </a:p>
        </p:txBody>
      </p:sp>
      <p:sp>
        <p:nvSpPr>
          <p:cNvPr id="1090" name="Google Shape;1090;p37"/>
          <p:cNvSpPr txBox="1"/>
          <p:nvPr>
            <p:ph type="title"/>
          </p:nvPr>
        </p:nvSpPr>
        <p:spPr>
          <a:xfrm>
            <a:off x="1904825" y="2881428"/>
            <a:ext cx="37164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Metaliteracy</a:t>
            </a:r>
            <a:endParaRPr/>
          </a:p>
        </p:txBody>
      </p:sp>
      <p:sp>
        <p:nvSpPr>
          <p:cNvPr id="1091" name="Google Shape;1091;p37"/>
          <p:cNvSpPr txBox="1"/>
          <p:nvPr>
            <p:ph type="title"/>
          </p:nvPr>
        </p:nvSpPr>
        <p:spPr>
          <a:xfrm>
            <a:off x="1904825" y="3923653"/>
            <a:ext cx="3716400" cy="39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Liminality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5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38"/>
          <p:cNvSpPr/>
          <p:nvPr/>
        </p:nvSpPr>
        <p:spPr>
          <a:xfrm>
            <a:off x="946150" y="1747800"/>
            <a:ext cx="2402400" cy="20049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7" name="Google Shape;1097;p38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Academic Libraries &amp; Makerspaces</a:t>
            </a:r>
            <a:endParaRPr/>
          </a:p>
        </p:txBody>
      </p:sp>
      <p:sp>
        <p:nvSpPr>
          <p:cNvPr id="1098" name="Google Shape;1098;p38"/>
          <p:cNvSpPr txBox="1"/>
          <p:nvPr>
            <p:ph idx="1" type="body"/>
          </p:nvPr>
        </p:nvSpPr>
        <p:spPr>
          <a:xfrm>
            <a:off x="1115514" y="2339505"/>
            <a:ext cx="2063700" cy="8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GROWING POPULARITY</a:t>
            </a:r>
            <a:endParaRPr/>
          </a:p>
        </p:txBody>
      </p:sp>
      <p:sp>
        <p:nvSpPr>
          <p:cNvPr id="1099" name="Google Shape;1099;p38"/>
          <p:cNvSpPr/>
          <p:nvPr/>
        </p:nvSpPr>
        <p:spPr>
          <a:xfrm>
            <a:off x="5795458" y="1747800"/>
            <a:ext cx="2402400" cy="2004900"/>
          </a:xfrm>
          <a:prstGeom prst="rect">
            <a:avLst/>
          </a:prstGeom>
          <a:solidFill>
            <a:schemeClr val="accent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0" name="Google Shape;1100;p38"/>
          <p:cNvSpPr txBox="1"/>
          <p:nvPr>
            <p:ph idx="1" type="body"/>
          </p:nvPr>
        </p:nvSpPr>
        <p:spPr>
          <a:xfrm>
            <a:off x="5964821" y="2339505"/>
            <a:ext cx="2063700" cy="8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LONG-TERM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SUSTAINABILITY</a:t>
            </a:r>
            <a:endParaRPr/>
          </a:p>
        </p:txBody>
      </p:sp>
      <p:sp>
        <p:nvSpPr>
          <p:cNvPr id="1101" name="Google Shape;1101;p38"/>
          <p:cNvSpPr/>
          <p:nvPr/>
        </p:nvSpPr>
        <p:spPr>
          <a:xfrm>
            <a:off x="3830654" y="1996169"/>
            <a:ext cx="1538810" cy="1289885"/>
          </a:xfrm>
          <a:custGeom>
            <a:rect b="b" l="l" r="r" t="t"/>
            <a:pathLst>
              <a:path extrusionOk="0" h="11907" w="13038">
                <a:moveTo>
                  <a:pt x="6632" y="369"/>
                </a:moveTo>
                <a:cubicBezTo>
                  <a:pt x="6680" y="369"/>
                  <a:pt x="6704" y="405"/>
                  <a:pt x="6704" y="441"/>
                </a:cubicBezTo>
                <a:lnTo>
                  <a:pt x="6704" y="881"/>
                </a:lnTo>
                <a:cubicBezTo>
                  <a:pt x="6644" y="864"/>
                  <a:pt x="6582" y="855"/>
                  <a:pt x="6519" y="855"/>
                </a:cubicBezTo>
                <a:cubicBezTo>
                  <a:pt x="6457" y="855"/>
                  <a:pt x="6394" y="864"/>
                  <a:pt x="6335" y="881"/>
                </a:cubicBezTo>
                <a:lnTo>
                  <a:pt x="6335" y="441"/>
                </a:lnTo>
                <a:lnTo>
                  <a:pt x="6323" y="441"/>
                </a:lnTo>
                <a:cubicBezTo>
                  <a:pt x="6323" y="405"/>
                  <a:pt x="6347" y="369"/>
                  <a:pt x="6394" y="369"/>
                </a:cubicBezTo>
                <a:close/>
                <a:moveTo>
                  <a:pt x="6501" y="1251"/>
                </a:moveTo>
                <a:cubicBezTo>
                  <a:pt x="7061" y="1251"/>
                  <a:pt x="7275" y="2013"/>
                  <a:pt x="6763" y="2286"/>
                </a:cubicBezTo>
                <a:cubicBezTo>
                  <a:pt x="6692" y="2322"/>
                  <a:pt x="6585" y="2346"/>
                  <a:pt x="6501" y="2346"/>
                </a:cubicBezTo>
                <a:cubicBezTo>
                  <a:pt x="6204" y="2346"/>
                  <a:pt x="5954" y="2096"/>
                  <a:pt x="5954" y="1798"/>
                </a:cubicBezTo>
                <a:cubicBezTo>
                  <a:pt x="5954" y="1489"/>
                  <a:pt x="6204" y="1251"/>
                  <a:pt x="6501" y="1251"/>
                </a:cubicBezTo>
                <a:close/>
                <a:moveTo>
                  <a:pt x="2382" y="2429"/>
                </a:moveTo>
                <a:cubicBezTo>
                  <a:pt x="2560" y="2429"/>
                  <a:pt x="2703" y="2572"/>
                  <a:pt x="2703" y="2751"/>
                </a:cubicBezTo>
                <a:cubicBezTo>
                  <a:pt x="2703" y="2929"/>
                  <a:pt x="2560" y="3084"/>
                  <a:pt x="2382" y="3084"/>
                </a:cubicBezTo>
                <a:cubicBezTo>
                  <a:pt x="2215" y="3084"/>
                  <a:pt x="2048" y="2941"/>
                  <a:pt x="2048" y="2751"/>
                </a:cubicBezTo>
                <a:cubicBezTo>
                  <a:pt x="2048" y="2560"/>
                  <a:pt x="2203" y="2429"/>
                  <a:pt x="2382" y="2429"/>
                </a:cubicBezTo>
                <a:close/>
                <a:moveTo>
                  <a:pt x="10657" y="2429"/>
                </a:moveTo>
                <a:cubicBezTo>
                  <a:pt x="10835" y="2429"/>
                  <a:pt x="10978" y="2572"/>
                  <a:pt x="10978" y="2751"/>
                </a:cubicBezTo>
                <a:cubicBezTo>
                  <a:pt x="10978" y="2929"/>
                  <a:pt x="10835" y="3084"/>
                  <a:pt x="10657" y="3084"/>
                </a:cubicBezTo>
                <a:cubicBezTo>
                  <a:pt x="10478" y="3084"/>
                  <a:pt x="10323" y="2941"/>
                  <a:pt x="10323" y="2751"/>
                </a:cubicBezTo>
                <a:cubicBezTo>
                  <a:pt x="10323" y="2560"/>
                  <a:pt x="10478" y="2429"/>
                  <a:pt x="10657" y="2429"/>
                </a:cubicBezTo>
                <a:close/>
                <a:moveTo>
                  <a:pt x="2477" y="3441"/>
                </a:moveTo>
                <a:lnTo>
                  <a:pt x="3715" y="6025"/>
                </a:lnTo>
                <a:lnTo>
                  <a:pt x="1024" y="6025"/>
                </a:lnTo>
                <a:lnTo>
                  <a:pt x="2239" y="3441"/>
                </a:lnTo>
                <a:cubicBezTo>
                  <a:pt x="2275" y="3447"/>
                  <a:pt x="2316" y="3450"/>
                  <a:pt x="2358" y="3450"/>
                </a:cubicBezTo>
                <a:cubicBezTo>
                  <a:pt x="2400" y="3450"/>
                  <a:pt x="2441" y="3447"/>
                  <a:pt x="2477" y="3441"/>
                </a:cubicBezTo>
                <a:close/>
                <a:moveTo>
                  <a:pt x="10776" y="3441"/>
                </a:moveTo>
                <a:lnTo>
                  <a:pt x="11990" y="6025"/>
                </a:lnTo>
                <a:lnTo>
                  <a:pt x="9299" y="6025"/>
                </a:lnTo>
                <a:lnTo>
                  <a:pt x="10538" y="3441"/>
                </a:lnTo>
                <a:cubicBezTo>
                  <a:pt x="10573" y="3447"/>
                  <a:pt x="10612" y="3450"/>
                  <a:pt x="10652" y="3450"/>
                </a:cubicBezTo>
                <a:cubicBezTo>
                  <a:pt x="10692" y="3450"/>
                  <a:pt x="10734" y="3447"/>
                  <a:pt x="10776" y="3441"/>
                </a:cubicBezTo>
                <a:close/>
                <a:moveTo>
                  <a:pt x="4251" y="6418"/>
                </a:moveTo>
                <a:cubicBezTo>
                  <a:pt x="4322" y="6418"/>
                  <a:pt x="4382" y="6477"/>
                  <a:pt x="4382" y="6549"/>
                </a:cubicBezTo>
                <a:lnTo>
                  <a:pt x="4382" y="6668"/>
                </a:lnTo>
                <a:cubicBezTo>
                  <a:pt x="4382" y="6739"/>
                  <a:pt x="4322" y="6799"/>
                  <a:pt x="4251" y="6799"/>
                </a:cubicBezTo>
                <a:lnTo>
                  <a:pt x="501" y="6799"/>
                </a:lnTo>
                <a:cubicBezTo>
                  <a:pt x="429" y="6799"/>
                  <a:pt x="370" y="6739"/>
                  <a:pt x="370" y="6668"/>
                </a:cubicBezTo>
                <a:lnTo>
                  <a:pt x="370" y="6549"/>
                </a:lnTo>
                <a:cubicBezTo>
                  <a:pt x="370" y="6477"/>
                  <a:pt x="429" y="6418"/>
                  <a:pt x="501" y="6418"/>
                </a:cubicBezTo>
                <a:close/>
                <a:moveTo>
                  <a:pt x="12526" y="6418"/>
                </a:moveTo>
                <a:cubicBezTo>
                  <a:pt x="12597" y="6418"/>
                  <a:pt x="12657" y="6477"/>
                  <a:pt x="12657" y="6549"/>
                </a:cubicBezTo>
                <a:lnTo>
                  <a:pt x="12657" y="6668"/>
                </a:lnTo>
                <a:cubicBezTo>
                  <a:pt x="12657" y="6739"/>
                  <a:pt x="12597" y="6799"/>
                  <a:pt x="12526" y="6799"/>
                </a:cubicBezTo>
                <a:lnTo>
                  <a:pt x="8775" y="6799"/>
                </a:lnTo>
                <a:cubicBezTo>
                  <a:pt x="8704" y="6799"/>
                  <a:pt x="8644" y="6739"/>
                  <a:pt x="8644" y="6668"/>
                </a:cubicBezTo>
                <a:lnTo>
                  <a:pt x="8644" y="6549"/>
                </a:lnTo>
                <a:cubicBezTo>
                  <a:pt x="8644" y="6477"/>
                  <a:pt x="8704" y="6418"/>
                  <a:pt x="8775" y="6418"/>
                </a:cubicBezTo>
                <a:close/>
                <a:moveTo>
                  <a:pt x="3715" y="7168"/>
                </a:moveTo>
                <a:cubicBezTo>
                  <a:pt x="3525" y="7787"/>
                  <a:pt x="2953" y="8228"/>
                  <a:pt x="2298" y="8228"/>
                </a:cubicBezTo>
                <a:cubicBezTo>
                  <a:pt x="1644" y="8228"/>
                  <a:pt x="1084" y="7799"/>
                  <a:pt x="905" y="7168"/>
                </a:cubicBezTo>
                <a:close/>
                <a:moveTo>
                  <a:pt x="12145" y="7168"/>
                </a:moveTo>
                <a:cubicBezTo>
                  <a:pt x="11942" y="7787"/>
                  <a:pt x="11383" y="8228"/>
                  <a:pt x="10728" y="8228"/>
                </a:cubicBezTo>
                <a:cubicBezTo>
                  <a:pt x="10073" y="8228"/>
                  <a:pt x="9502" y="7799"/>
                  <a:pt x="9323" y="7168"/>
                </a:cubicBezTo>
                <a:close/>
                <a:moveTo>
                  <a:pt x="7942" y="10371"/>
                </a:moveTo>
                <a:cubicBezTo>
                  <a:pt x="8013" y="10371"/>
                  <a:pt x="8073" y="10430"/>
                  <a:pt x="8073" y="10502"/>
                </a:cubicBezTo>
                <a:lnTo>
                  <a:pt x="8073" y="10764"/>
                </a:lnTo>
                <a:lnTo>
                  <a:pt x="4918" y="10764"/>
                </a:lnTo>
                <a:lnTo>
                  <a:pt x="4918" y="10502"/>
                </a:lnTo>
                <a:cubicBezTo>
                  <a:pt x="4918" y="10430"/>
                  <a:pt x="4977" y="10371"/>
                  <a:pt x="5049" y="10371"/>
                </a:cubicBezTo>
                <a:close/>
                <a:moveTo>
                  <a:pt x="6382" y="0"/>
                </a:moveTo>
                <a:cubicBezTo>
                  <a:pt x="6132" y="0"/>
                  <a:pt x="5930" y="203"/>
                  <a:pt x="5930" y="441"/>
                </a:cubicBezTo>
                <a:lnTo>
                  <a:pt x="5930" y="1060"/>
                </a:lnTo>
                <a:cubicBezTo>
                  <a:pt x="5692" y="1251"/>
                  <a:pt x="5549" y="1536"/>
                  <a:pt x="5561" y="1858"/>
                </a:cubicBezTo>
                <a:lnTo>
                  <a:pt x="3703" y="2370"/>
                </a:lnTo>
                <a:cubicBezTo>
                  <a:pt x="3477" y="2429"/>
                  <a:pt x="3251" y="2465"/>
                  <a:pt x="3037" y="2501"/>
                </a:cubicBezTo>
                <a:cubicBezTo>
                  <a:pt x="2929" y="2227"/>
                  <a:pt x="2679" y="2036"/>
                  <a:pt x="2382" y="2036"/>
                </a:cubicBezTo>
                <a:cubicBezTo>
                  <a:pt x="1989" y="2036"/>
                  <a:pt x="1679" y="2346"/>
                  <a:pt x="1679" y="2739"/>
                </a:cubicBezTo>
                <a:cubicBezTo>
                  <a:pt x="1679" y="2941"/>
                  <a:pt x="1763" y="3132"/>
                  <a:pt x="1917" y="3275"/>
                </a:cubicBezTo>
                <a:lnTo>
                  <a:pt x="608" y="6025"/>
                </a:lnTo>
                <a:lnTo>
                  <a:pt x="501" y="6025"/>
                </a:lnTo>
                <a:cubicBezTo>
                  <a:pt x="215" y="6025"/>
                  <a:pt x="1" y="6251"/>
                  <a:pt x="1" y="6525"/>
                </a:cubicBezTo>
                <a:lnTo>
                  <a:pt x="1" y="6644"/>
                </a:lnTo>
                <a:cubicBezTo>
                  <a:pt x="1" y="6930"/>
                  <a:pt x="215" y="7156"/>
                  <a:pt x="501" y="7156"/>
                </a:cubicBezTo>
                <a:cubicBezTo>
                  <a:pt x="691" y="7989"/>
                  <a:pt x="1441" y="8585"/>
                  <a:pt x="2298" y="8585"/>
                </a:cubicBezTo>
                <a:cubicBezTo>
                  <a:pt x="3168" y="8585"/>
                  <a:pt x="3906" y="7978"/>
                  <a:pt x="4108" y="7156"/>
                </a:cubicBezTo>
                <a:lnTo>
                  <a:pt x="4251" y="7156"/>
                </a:lnTo>
                <a:cubicBezTo>
                  <a:pt x="4537" y="7156"/>
                  <a:pt x="4763" y="6930"/>
                  <a:pt x="4763" y="6644"/>
                </a:cubicBezTo>
                <a:lnTo>
                  <a:pt x="4763" y="6525"/>
                </a:lnTo>
                <a:cubicBezTo>
                  <a:pt x="4763" y="6251"/>
                  <a:pt x="4537" y="6025"/>
                  <a:pt x="4251" y="6025"/>
                </a:cubicBezTo>
                <a:lnTo>
                  <a:pt x="4144" y="6025"/>
                </a:lnTo>
                <a:lnTo>
                  <a:pt x="2834" y="3275"/>
                </a:lnTo>
                <a:cubicBezTo>
                  <a:pt x="2953" y="3167"/>
                  <a:pt x="3037" y="3036"/>
                  <a:pt x="3060" y="2870"/>
                </a:cubicBezTo>
                <a:cubicBezTo>
                  <a:pt x="3310" y="2846"/>
                  <a:pt x="3549" y="2798"/>
                  <a:pt x="3787" y="2727"/>
                </a:cubicBezTo>
                <a:lnTo>
                  <a:pt x="5656" y="2215"/>
                </a:lnTo>
                <a:cubicBezTo>
                  <a:pt x="5716" y="2346"/>
                  <a:pt x="5811" y="2453"/>
                  <a:pt x="5918" y="2548"/>
                </a:cubicBezTo>
                <a:lnTo>
                  <a:pt x="5918" y="10002"/>
                </a:lnTo>
                <a:lnTo>
                  <a:pt x="5037" y="10002"/>
                </a:lnTo>
                <a:cubicBezTo>
                  <a:pt x="4763" y="10002"/>
                  <a:pt x="4537" y="10228"/>
                  <a:pt x="4537" y="10502"/>
                </a:cubicBezTo>
                <a:lnTo>
                  <a:pt x="4537" y="10776"/>
                </a:lnTo>
                <a:cubicBezTo>
                  <a:pt x="4299" y="10823"/>
                  <a:pt x="4120" y="11026"/>
                  <a:pt x="4120" y="11276"/>
                </a:cubicBezTo>
                <a:lnTo>
                  <a:pt x="4120" y="11395"/>
                </a:lnTo>
                <a:cubicBezTo>
                  <a:pt x="4120" y="11680"/>
                  <a:pt x="4346" y="11907"/>
                  <a:pt x="4620" y="11907"/>
                </a:cubicBezTo>
                <a:lnTo>
                  <a:pt x="6049" y="11907"/>
                </a:lnTo>
                <a:cubicBezTo>
                  <a:pt x="6156" y="11907"/>
                  <a:pt x="6251" y="11811"/>
                  <a:pt x="6251" y="11704"/>
                </a:cubicBezTo>
                <a:cubicBezTo>
                  <a:pt x="6251" y="11609"/>
                  <a:pt x="6156" y="11514"/>
                  <a:pt x="6049" y="11514"/>
                </a:cubicBezTo>
                <a:lnTo>
                  <a:pt x="4620" y="11514"/>
                </a:lnTo>
                <a:cubicBezTo>
                  <a:pt x="4549" y="11514"/>
                  <a:pt x="4489" y="11454"/>
                  <a:pt x="4489" y="11383"/>
                </a:cubicBezTo>
                <a:lnTo>
                  <a:pt x="4489" y="11264"/>
                </a:lnTo>
                <a:cubicBezTo>
                  <a:pt x="4489" y="11192"/>
                  <a:pt x="4549" y="11133"/>
                  <a:pt x="4620" y="11133"/>
                </a:cubicBezTo>
                <a:lnTo>
                  <a:pt x="8371" y="11133"/>
                </a:lnTo>
                <a:cubicBezTo>
                  <a:pt x="8454" y="11133"/>
                  <a:pt x="8513" y="11192"/>
                  <a:pt x="8513" y="11264"/>
                </a:cubicBezTo>
                <a:lnTo>
                  <a:pt x="8513" y="11383"/>
                </a:lnTo>
                <a:cubicBezTo>
                  <a:pt x="8513" y="11454"/>
                  <a:pt x="8454" y="11514"/>
                  <a:pt x="8371" y="11514"/>
                </a:cubicBezTo>
                <a:lnTo>
                  <a:pt x="6930" y="11514"/>
                </a:lnTo>
                <a:cubicBezTo>
                  <a:pt x="6823" y="11514"/>
                  <a:pt x="6739" y="11609"/>
                  <a:pt x="6739" y="11704"/>
                </a:cubicBezTo>
                <a:cubicBezTo>
                  <a:pt x="6739" y="11811"/>
                  <a:pt x="6823" y="11907"/>
                  <a:pt x="6930" y="11907"/>
                </a:cubicBezTo>
                <a:lnTo>
                  <a:pt x="8371" y="11907"/>
                </a:lnTo>
                <a:cubicBezTo>
                  <a:pt x="8656" y="11907"/>
                  <a:pt x="8883" y="11680"/>
                  <a:pt x="8883" y="11395"/>
                </a:cubicBezTo>
                <a:lnTo>
                  <a:pt x="8883" y="11276"/>
                </a:lnTo>
                <a:cubicBezTo>
                  <a:pt x="8883" y="11026"/>
                  <a:pt x="8692" y="10799"/>
                  <a:pt x="8454" y="10776"/>
                </a:cubicBezTo>
                <a:lnTo>
                  <a:pt x="8454" y="10502"/>
                </a:lnTo>
                <a:cubicBezTo>
                  <a:pt x="8454" y="10228"/>
                  <a:pt x="8228" y="10002"/>
                  <a:pt x="7942" y="10002"/>
                </a:cubicBezTo>
                <a:lnTo>
                  <a:pt x="7061" y="10002"/>
                </a:lnTo>
                <a:lnTo>
                  <a:pt x="7061" y="7049"/>
                </a:lnTo>
                <a:cubicBezTo>
                  <a:pt x="7061" y="6954"/>
                  <a:pt x="6978" y="6858"/>
                  <a:pt x="6870" y="6858"/>
                </a:cubicBezTo>
                <a:cubicBezTo>
                  <a:pt x="6763" y="6858"/>
                  <a:pt x="6680" y="6954"/>
                  <a:pt x="6680" y="7049"/>
                </a:cubicBezTo>
                <a:lnTo>
                  <a:pt x="6680" y="10002"/>
                </a:lnTo>
                <a:lnTo>
                  <a:pt x="6311" y="10002"/>
                </a:lnTo>
                <a:lnTo>
                  <a:pt x="6311" y="2727"/>
                </a:lnTo>
                <a:cubicBezTo>
                  <a:pt x="6370" y="2739"/>
                  <a:pt x="6430" y="2745"/>
                  <a:pt x="6491" y="2745"/>
                </a:cubicBezTo>
                <a:cubicBezTo>
                  <a:pt x="6552" y="2745"/>
                  <a:pt x="6614" y="2739"/>
                  <a:pt x="6680" y="2727"/>
                </a:cubicBezTo>
                <a:lnTo>
                  <a:pt x="6680" y="6156"/>
                </a:lnTo>
                <a:cubicBezTo>
                  <a:pt x="6680" y="6263"/>
                  <a:pt x="6763" y="6358"/>
                  <a:pt x="6870" y="6358"/>
                </a:cubicBezTo>
                <a:cubicBezTo>
                  <a:pt x="6978" y="6358"/>
                  <a:pt x="7061" y="6263"/>
                  <a:pt x="7061" y="6156"/>
                </a:cubicBezTo>
                <a:lnTo>
                  <a:pt x="7061" y="2548"/>
                </a:lnTo>
                <a:cubicBezTo>
                  <a:pt x="7180" y="2453"/>
                  <a:pt x="7275" y="2346"/>
                  <a:pt x="7335" y="2215"/>
                </a:cubicBezTo>
                <a:lnTo>
                  <a:pt x="9228" y="2739"/>
                </a:lnTo>
                <a:cubicBezTo>
                  <a:pt x="9466" y="2798"/>
                  <a:pt x="9716" y="2858"/>
                  <a:pt x="9954" y="2882"/>
                </a:cubicBezTo>
                <a:cubicBezTo>
                  <a:pt x="9978" y="3048"/>
                  <a:pt x="10073" y="3179"/>
                  <a:pt x="10180" y="3287"/>
                </a:cubicBezTo>
                <a:lnTo>
                  <a:pt x="8871" y="6037"/>
                </a:lnTo>
                <a:lnTo>
                  <a:pt x="8764" y="6037"/>
                </a:lnTo>
                <a:cubicBezTo>
                  <a:pt x="8478" y="6037"/>
                  <a:pt x="8252" y="6263"/>
                  <a:pt x="8252" y="6549"/>
                </a:cubicBezTo>
                <a:lnTo>
                  <a:pt x="8252" y="6668"/>
                </a:lnTo>
                <a:cubicBezTo>
                  <a:pt x="8252" y="6954"/>
                  <a:pt x="8478" y="7168"/>
                  <a:pt x="8764" y="7168"/>
                </a:cubicBezTo>
                <a:lnTo>
                  <a:pt x="8906" y="7168"/>
                </a:lnTo>
                <a:cubicBezTo>
                  <a:pt x="9109" y="8001"/>
                  <a:pt x="9847" y="8597"/>
                  <a:pt x="10716" y="8597"/>
                </a:cubicBezTo>
                <a:cubicBezTo>
                  <a:pt x="11573" y="8597"/>
                  <a:pt x="12323" y="7989"/>
                  <a:pt x="12514" y="7168"/>
                </a:cubicBezTo>
                <a:cubicBezTo>
                  <a:pt x="12800" y="7168"/>
                  <a:pt x="13014" y="6954"/>
                  <a:pt x="13014" y="6668"/>
                </a:cubicBezTo>
                <a:lnTo>
                  <a:pt x="13014" y="6549"/>
                </a:lnTo>
                <a:cubicBezTo>
                  <a:pt x="13038" y="6263"/>
                  <a:pt x="12812" y="6025"/>
                  <a:pt x="12526" y="6025"/>
                </a:cubicBezTo>
                <a:lnTo>
                  <a:pt x="12419" y="6025"/>
                </a:lnTo>
                <a:lnTo>
                  <a:pt x="11109" y="3275"/>
                </a:lnTo>
                <a:cubicBezTo>
                  <a:pt x="11264" y="3144"/>
                  <a:pt x="11347" y="2965"/>
                  <a:pt x="11347" y="2739"/>
                </a:cubicBezTo>
                <a:cubicBezTo>
                  <a:pt x="11347" y="2346"/>
                  <a:pt x="11038" y="2036"/>
                  <a:pt x="10657" y="2036"/>
                </a:cubicBezTo>
                <a:cubicBezTo>
                  <a:pt x="10359" y="2036"/>
                  <a:pt x="10097" y="2227"/>
                  <a:pt x="10002" y="2501"/>
                </a:cubicBezTo>
                <a:cubicBezTo>
                  <a:pt x="9776" y="2465"/>
                  <a:pt x="9549" y="2429"/>
                  <a:pt x="9323" y="2370"/>
                </a:cubicBezTo>
                <a:lnTo>
                  <a:pt x="7442" y="1846"/>
                </a:lnTo>
                <a:cubicBezTo>
                  <a:pt x="7454" y="1536"/>
                  <a:pt x="7323" y="1239"/>
                  <a:pt x="7061" y="1060"/>
                </a:cubicBezTo>
                <a:lnTo>
                  <a:pt x="7061" y="441"/>
                </a:lnTo>
                <a:cubicBezTo>
                  <a:pt x="7061" y="191"/>
                  <a:pt x="6859" y="0"/>
                  <a:pt x="662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5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39"/>
          <p:cNvSpPr txBox="1"/>
          <p:nvPr>
            <p:ph type="title"/>
          </p:nvPr>
        </p:nvSpPr>
        <p:spPr>
          <a:xfrm>
            <a:off x="1681770" y="425141"/>
            <a:ext cx="4055100" cy="8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Maker-centered learning </a:t>
            </a:r>
            <a:endParaRPr/>
          </a:p>
        </p:txBody>
      </p:sp>
      <p:sp>
        <p:nvSpPr>
          <p:cNvPr id="1107" name="Google Shape;1107;p39"/>
          <p:cNvSpPr txBox="1"/>
          <p:nvPr>
            <p:ph idx="4294967295" type="subTitle"/>
          </p:nvPr>
        </p:nvSpPr>
        <p:spPr>
          <a:xfrm>
            <a:off x="1408375" y="1393013"/>
            <a:ext cx="2949000" cy="27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15900" lvl="0" marL="241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dk2"/>
                </a:solidFill>
              </a:rPr>
              <a:t>Agency by Design (K-12)</a:t>
            </a:r>
            <a:endParaRPr sz="1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sz="1400"/>
          </a:p>
        </p:txBody>
      </p:sp>
      <p:pic>
        <p:nvPicPr>
          <p:cNvPr id="1108" name="Google Shape;110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0475" y="1815049"/>
            <a:ext cx="2556700" cy="213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9" name="Google Shape;1109;p39"/>
          <p:cNvSpPr txBox="1"/>
          <p:nvPr/>
        </p:nvSpPr>
        <p:spPr>
          <a:xfrm>
            <a:off x="4021650" y="1754700"/>
            <a:ext cx="4843800" cy="20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15900" lvl="0" marL="241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Josefin Sans"/>
              <a:buChar char="●"/>
            </a:pPr>
            <a:r>
              <a:rPr lang="en">
                <a:solidFill>
                  <a:schemeClr val="dk2"/>
                </a:solidFill>
                <a:latin typeface="Josefin Sans Light"/>
                <a:ea typeface="Josefin Sans Light"/>
                <a:cs typeface="Josefin Sans Light"/>
                <a:sym typeface="Josefin Sans Light"/>
              </a:rPr>
              <a:t>Maker Literacies Project (Higher Ed)</a:t>
            </a:r>
            <a:endParaRPr>
              <a:solidFill>
                <a:schemeClr val="dk2"/>
              </a:solidFill>
              <a:latin typeface="Josefin Sans Light"/>
              <a:ea typeface="Josefin Sans Light"/>
              <a:cs typeface="Josefin Sans Light"/>
              <a:sym typeface="Josefin Sans Light"/>
            </a:endParaRPr>
          </a:p>
          <a:p>
            <a:pPr indent="0" lvl="0" marL="241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pic>
        <p:nvPicPr>
          <p:cNvPr id="1110" name="Google Shape;111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6620" y="2364050"/>
            <a:ext cx="3119205" cy="1883467"/>
          </a:xfrm>
          <a:prstGeom prst="rect">
            <a:avLst/>
          </a:prstGeom>
          <a:noFill/>
          <a:ln>
            <a:noFill/>
          </a:ln>
        </p:spPr>
      </p:pic>
      <p:sp>
        <p:nvSpPr>
          <p:cNvPr id="1111" name="Google Shape;1111;p39"/>
          <p:cNvSpPr txBox="1"/>
          <p:nvPr/>
        </p:nvSpPr>
        <p:spPr>
          <a:xfrm>
            <a:off x="1491000" y="4317250"/>
            <a:ext cx="61620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Slab Light"/>
                <a:ea typeface="Roboto Slab Light"/>
                <a:cs typeface="Roboto Slab Light"/>
                <a:sym typeface="Roboto Slab Light"/>
              </a:rPr>
              <a:t>Agency by Design. (n.d.) </a:t>
            </a:r>
            <a:r>
              <a:rPr i="1" lang="en" sz="900">
                <a:latin typeface="Roboto Slab Light"/>
                <a:ea typeface="Roboto Slab Light"/>
                <a:cs typeface="Roboto Slab Light"/>
                <a:sym typeface="Roboto Slab Light"/>
              </a:rPr>
              <a:t>The Framework for Maker-Centered Learning. </a:t>
            </a:r>
            <a:r>
              <a:rPr lang="en" sz="900">
                <a:latin typeface="Roboto Slab Light"/>
                <a:ea typeface="Roboto Slab Light"/>
                <a:cs typeface="Roboto Slab Light"/>
                <a:sym typeface="Roboto Slab Light"/>
              </a:rPr>
              <a:t>http://www.agencybydesign.org/explore-the-framework</a:t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Slab Light"/>
                <a:ea typeface="Roboto Slab Light"/>
                <a:cs typeface="Roboto Slab Light"/>
                <a:sym typeface="Roboto Slab Light"/>
              </a:rPr>
              <a:t>Boardman, B. S., &amp; Wallace, M. K., &amp; Chivers, M. (2019, July 28). A Makerspace Project for New Transfer Students. Paper presented at the 2019 First Year Engineering Experience Conference, Pennsylvania, PA. Retrieved from https://peer.asee.org/33697</a:t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sp>
        <p:nvSpPr>
          <p:cNvPr id="1112" name="Google Shape;1112;p39"/>
          <p:cNvSpPr txBox="1"/>
          <p:nvPr/>
        </p:nvSpPr>
        <p:spPr>
          <a:xfrm>
            <a:off x="111675" y="4117925"/>
            <a:ext cx="39555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40"/>
          <p:cNvSpPr txBox="1"/>
          <p:nvPr>
            <p:ph type="title"/>
          </p:nvPr>
        </p:nvSpPr>
        <p:spPr>
          <a:xfrm>
            <a:off x="564200" y="561825"/>
            <a:ext cx="68805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Maker Instruction Toolkit</a:t>
            </a:r>
            <a:endParaRPr sz="3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</a:rPr>
              <a:t>Stephanie Milne-Lane and Amy Vecchione</a:t>
            </a:r>
            <a:endParaRPr sz="2000">
              <a:solidFill>
                <a:schemeClr val="lt1"/>
              </a:solidFill>
            </a:endParaRPr>
          </a:p>
        </p:txBody>
      </p:sp>
      <p:pic>
        <p:nvPicPr>
          <p:cNvPr id="1118" name="Google Shape;111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5000" y="1368750"/>
            <a:ext cx="6592220" cy="3209201"/>
          </a:xfrm>
          <a:prstGeom prst="rect">
            <a:avLst/>
          </a:prstGeom>
          <a:noFill/>
          <a:ln>
            <a:noFill/>
          </a:ln>
        </p:spPr>
      </p:pic>
      <p:sp>
        <p:nvSpPr>
          <p:cNvPr id="1119" name="Google Shape;1119;p40"/>
          <p:cNvSpPr txBox="1"/>
          <p:nvPr/>
        </p:nvSpPr>
        <p:spPr>
          <a:xfrm>
            <a:off x="1541600" y="4629175"/>
            <a:ext cx="61620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Slab Light"/>
                <a:ea typeface="Roboto Slab Light"/>
                <a:cs typeface="Roboto Slab Light"/>
                <a:sym typeface="Roboto Slab Light"/>
              </a:rPr>
              <a:t>Milne-Lane, Stephanie and Amy Vecchione. “Maker Instruction Toolkit.” Accessed May 20, 2021. https://www.boisestate.edu/library-makerlab/makerlab-instruction/maker-instruction-toolkit/.</a:t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41"/>
          <p:cNvSpPr txBox="1"/>
          <p:nvPr>
            <p:ph type="title"/>
          </p:nvPr>
        </p:nvSpPr>
        <p:spPr>
          <a:xfrm>
            <a:off x="598500" y="934055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Metaliteracy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Thomas Mackey and Trudi Jacobson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25" name="Google Shape;1125;p41"/>
          <p:cNvSpPr txBox="1"/>
          <p:nvPr>
            <p:ph idx="1" type="subTitle"/>
          </p:nvPr>
        </p:nvSpPr>
        <p:spPr>
          <a:xfrm>
            <a:off x="3181738" y="1804175"/>
            <a:ext cx="5165100" cy="283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An overarching framework for emerging literacies.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Mindset &gt; skill acquisition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Empowerment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Creation over consumption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Civic mindedness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Metacognition</a:t>
            </a:r>
            <a:endParaRPr sz="1900"/>
          </a:p>
        </p:txBody>
      </p:sp>
      <p:sp>
        <p:nvSpPr>
          <p:cNvPr id="1126" name="Google Shape;1126;p41"/>
          <p:cNvSpPr/>
          <p:nvPr/>
        </p:nvSpPr>
        <p:spPr>
          <a:xfrm>
            <a:off x="598500" y="1880050"/>
            <a:ext cx="2256000" cy="2256000"/>
          </a:xfrm>
          <a:prstGeom prst="rect">
            <a:avLst/>
          </a:prstGeom>
          <a:solidFill>
            <a:schemeClr val="dk1"/>
          </a:solidFill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7" name="Google Shape;1127;p41"/>
          <p:cNvPicPr preferRelativeResize="0"/>
          <p:nvPr/>
        </p:nvPicPr>
        <p:blipFill rotWithShape="1">
          <a:blip r:embed="rId3">
            <a:alphaModFix/>
          </a:blip>
          <a:srcRect b="0" l="5868" r="4814" t="0"/>
          <a:stretch/>
        </p:blipFill>
        <p:spPr>
          <a:xfrm>
            <a:off x="739963" y="2006150"/>
            <a:ext cx="1973075" cy="20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8" name="Google Shape;1128;p41"/>
          <p:cNvSpPr txBox="1"/>
          <p:nvPr/>
        </p:nvSpPr>
        <p:spPr>
          <a:xfrm>
            <a:off x="760350" y="4249750"/>
            <a:ext cx="19323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 Slab Light"/>
                <a:ea typeface="Roboto Slab Light"/>
                <a:cs typeface="Roboto Slab Light"/>
                <a:sym typeface="Roboto Slab Light"/>
              </a:rPr>
              <a:t>Metaliteracy.org</a:t>
            </a:r>
            <a:endParaRPr>
              <a:solidFill>
                <a:schemeClr val="lt1"/>
              </a:solidFill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42"/>
          <p:cNvSpPr txBox="1"/>
          <p:nvPr>
            <p:ph idx="1" type="subTitle"/>
          </p:nvPr>
        </p:nvSpPr>
        <p:spPr>
          <a:xfrm>
            <a:off x="1308750" y="1147825"/>
            <a:ext cx="652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D7753"/>
                </a:solidFill>
              </a:rPr>
              <a:t>Shift from Consumer to Creator</a:t>
            </a:r>
            <a:endParaRPr b="1">
              <a:solidFill>
                <a:srgbClr val="CD7753"/>
              </a:solidFill>
            </a:endParaRPr>
          </a:p>
        </p:txBody>
      </p:sp>
      <p:sp>
        <p:nvSpPr>
          <p:cNvPr id="1134" name="Google Shape;1134;p42"/>
          <p:cNvSpPr txBox="1"/>
          <p:nvPr>
            <p:ph idx="2" type="body"/>
          </p:nvPr>
        </p:nvSpPr>
        <p:spPr>
          <a:xfrm>
            <a:off x="723500" y="1975875"/>
            <a:ext cx="78681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2018 Metaliteracy Goals and Learning Objectives; Goal 3, “Produce and share information in collaborative and participatory environments.” </a:t>
            </a:r>
            <a:endParaRPr sz="1700"/>
          </a:p>
          <a:p>
            <a:pPr indent="-33655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</a:pPr>
            <a:r>
              <a:rPr lang="en" sz="1700">
                <a:solidFill>
                  <a:schemeClr val="lt1"/>
                </a:solidFill>
              </a:rPr>
              <a:t>“See oneself as a producer as well as consumer of information.”</a:t>
            </a:r>
            <a:endParaRPr sz="1700">
              <a:solidFill>
                <a:schemeClr val="lt1"/>
              </a:solidFill>
            </a:endParaRPr>
          </a:p>
          <a:p>
            <a:pPr indent="-33655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</a:pPr>
            <a:r>
              <a:rPr lang="en" sz="1700">
                <a:solidFill>
                  <a:schemeClr val="lt1"/>
                </a:solidFill>
              </a:rPr>
              <a:t>“Participate conscientiously and ethically in collaborative environments.”</a:t>
            </a:r>
            <a:endParaRPr sz="1700">
              <a:solidFill>
                <a:schemeClr val="lt1"/>
              </a:solidFill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Maker movement ethos of “create don’t consume”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1135" name="Google Shape;1135;p42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Metaliteracy</a:t>
            </a:r>
            <a:endParaRPr/>
          </a:p>
        </p:txBody>
      </p:sp>
      <p:sp>
        <p:nvSpPr>
          <p:cNvPr id="1136" name="Google Shape;1136;p42"/>
          <p:cNvSpPr txBox="1"/>
          <p:nvPr/>
        </p:nvSpPr>
        <p:spPr>
          <a:xfrm>
            <a:off x="370300" y="4629175"/>
            <a:ext cx="85752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Slab Light"/>
                <a:ea typeface="Roboto Slab Light"/>
                <a:cs typeface="Roboto Slab Light"/>
                <a:sym typeface="Roboto Slab Light"/>
              </a:rPr>
              <a:t>Jacobson et al. “2018 metaliteracy goals and learning objectives,” Metaliteracy, 2018, https://metaliteracy.org/learning-objectives/2018-metaliteracy-goals-and-learning-objectives/ </a:t>
            </a:r>
            <a:endParaRPr sz="900"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43"/>
          <p:cNvSpPr txBox="1"/>
          <p:nvPr>
            <p:ph idx="1" type="subTitle"/>
          </p:nvPr>
        </p:nvSpPr>
        <p:spPr>
          <a:xfrm>
            <a:off x="1308750" y="1147825"/>
            <a:ext cx="652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D7753"/>
                </a:solidFill>
              </a:rPr>
              <a:t>Student Empowerment</a:t>
            </a:r>
            <a:endParaRPr b="1">
              <a:solidFill>
                <a:srgbClr val="CD7753"/>
              </a:solidFill>
            </a:endParaRPr>
          </a:p>
        </p:txBody>
      </p:sp>
      <p:sp>
        <p:nvSpPr>
          <p:cNvPr id="1142" name="Google Shape;1142;p43"/>
          <p:cNvSpPr txBox="1"/>
          <p:nvPr>
            <p:ph idx="2" type="body"/>
          </p:nvPr>
        </p:nvSpPr>
        <p:spPr>
          <a:xfrm>
            <a:off x="723500" y="1975875"/>
            <a:ext cx="78681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2018 Metaliterate Learning Goals - empowerment leads to scholarly inquiry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Wallis &amp; Battista, “The Politics of Information”.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SzPts val="1700"/>
              <a:buChar char="●"/>
            </a:pPr>
            <a:r>
              <a:rPr lang="en" sz="1700"/>
              <a:t>Maker learning and empowerment  </a:t>
            </a:r>
            <a:endParaRPr sz="1700"/>
          </a:p>
        </p:txBody>
      </p:sp>
      <p:sp>
        <p:nvSpPr>
          <p:cNvPr id="1143" name="Google Shape;1143;p43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Metaliteracy</a:t>
            </a:r>
            <a:endParaRPr/>
          </a:p>
        </p:txBody>
      </p:sp>
      <p:sp>
        <p:nvSpPr>
          <p:cNvPr id="1144" name="Google Shape;1144;p43"/>
          <p:cNvSpPr txBox="1"/>
          <p:nvPr/>
        </p:nvSpPr>
        <p:spPr>
          <a:xfrm>
            <a:off x="369950" y="4468975"/>
            <a:ext cx="85752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Jacobson, Trudi, Tom Mackey, and Kelsey O’Brien, “Metaliterate Learner Roles,” 2018, </a:t>
            </a:r>
            <a:r>
              <a:rPr lang="en" sz="900">
                <a:solidFill>
                  <a:schemeClr val="dk2"/>
                </a:solidFill>
                <a:uFill>
                  <a:noFill/>
                </a:u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https://metaliteracy.org/ml-in-practice/metaliterate-learner-roles/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Lauren Wallis and Andrew Battista, “The Politics of Information: Students as Creators in a Metaliteracy Context,” in </a:t>
            </a:r>
            <a:r>
              <a:rPr i="1"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Metaliteracy in Practice, </a:t>
            </a: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ed. Trudi Jacobson and Thomas Mackey (Chicago: American Library Association (ALA)/Neal-Schuman Publishers, Inc., 2016), 23-46.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44"/>
          <p:cNvSpPr txBox="1"/>
          <p:nvPr>
            <p:ph idx="1" type="subTitle"/>
          </p:nvPr>
        </p:nvSpPr>
        <p:spPr>
          <a:xfrm>
            <a:off x="1308750" y="1147825"/>
            <a:ext cx="652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D7753"/>
                </a:solidFill>
              </a:rPr>
              <a:t>Civic-mindedness</a:t>
            </a:r>
            <a:endParaRPr b="1">
              <a:solidFill>
                <a:srgbClr val="CD7753"/>
              </a:solidFill>
            </a:endParaRPr>
          </a:p>
        </p:txBody>
      </p:sp>
      <p:sp>
        <p:nvSpPr>
          <p:cNvPr id="1150" name="Google Shape;1150;p44"/>
          <p:cNvSpPr txBox="1"/>
          <p:nvPr>
            <p:ph idx="2" type="body"/>
          </p:nvPr>
        </p:nvSpPr>
        <p:spPr>
          <a:xfrm>
            <a:off x="723500" y="1975875"/>
            <a:ext cx="7868100" cy="24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Metaliterate Learning Characteristics - tendency for metaliterate students to be civic-minded. </a:t>
            </a:r>
            <a:endParaRPr sz="1700"/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The Maker Movement gives back to communities and society!</a:t>
            </a:r>
            <a:endParaRPr sz="1700"/>
          </a:p>
          <a:p>
            <a:pPr indent="-33655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</a:pPr>
            <a:r>
              <a:rPr lang="en" sz="1700">
                <a:solidFill>
                  <a:schemeClr val="lt1"/>
                </a:solidFill>
              </a:rPr>
              <a:t>Project e-Nable</a:t>
            </a:r>
            <a:endParaRPr sz="1700">
              <a:solidFill>
                <a:schemeClr val="lt1"/>
              </a:solidFill>
            </a:endParaRPr>
          </a:p>
          <a:p>
            <a:pPr indent="-336550" lvl="1" marL="914400" rtl="0" algn="l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700"/>
              <a:buChar char="○"/>
            </a:pPr>
            <a:r>
              <a:rPr lang="en" sz="1700">
                <a:solidFill>
                  <a:schemeClr val="lt1"/>
                </a:solidFill>
              </a:rPr>
              <a:t>Maker COVID PPE efforts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151" name="Google Shape;1151;p44"/>
          <p:cNvSpPr txBox="1"/>
          <p:nvPr>
            <p:ph type="title"/>
          </p:nvPr>
        </p:nvSpPr>
        <p:spPr>
          <a:xfrm>
            <a:off x="598500" y="504030"/>
            <a:ext cx="794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Maker Literacy &amp; Metaliteracy</a:t>
            </a:r>
            <a:endParaRPr/>
          </a:p>
        </p:txBody>
      </p:sp>
      <p:sp>
        <p:nvSpPr>
          <p:cNvPr id="1152" name="Google Shape;1152;p44"/>
          <p:cNvSpPr txBox="1"/>
          <p:nvPr/>
        </p:nvSpPr>
        <p:spPr>
          <a:xfrm>
            <a:off x="369950" y="4173875"/>
            <a:ext cx="8575200" cy="1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Mackey, Tom, “Empowering Metaliterate Learners for the Post-Truth World,” in Metaliterate Learning for the Post Truth World, ed. Tom Mackey and Trudi Jacobson, New York: American Library Association (ALA)/Neal-Schuman Publishers, Inc., 2019, 1-32.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“About Us,” Enabling the Future Website, Enabling the Future. Accessed May 20, 2021. </a:t>
            </a:r>
            <a:r>
              <a:rPr lang="en" sz="900" u="sng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http://enablingthefuture.org/about/</a:t>
            </a: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.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Slab"/>
                <a:ea typeface="Roboto Slab"/>
                <a:cs typeface="Roboto Slab"/>
                <a:sym typeface="Roboto Slab"/>
              </a:rPr>
              <a:t>Lucia Corsini, Valeria Dammicco, Lin Bowker-Lonnecker, and Robbie Blythe, "The Maker movement and its impact in the fight against COVID-19," (working paper, Centre for Technology Management working paper series, 2020), https://aspace.repository.cam.ac.uk/handle/1810/313163 </a:t>
            </a:r>
            <a:endParaRPr sz="900">
              <a:solidFill>
                <a:schemeClr val="dk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nline Retail Branding Guidelines by Slidesgo">
  <a:themeElements>
    <a:clrScheme name="Simple Light">
      <a:dk1>
        <a:srgbClr val="79C8BB"/>
      </a:dk1>
      <a:lt1>
        <a:srgbClr val="FBEFD7"/>
      </a:lt1>
      <a:dk2>
        <a:srgbClr val="447B72"/>
      </a:dk2>
      <a:lt2>
        <a:srgbClr val="FA8E61"/>
      </a:lt2>
      <a:accent1>
        <a:srgbClr val="447B72"/>
      </a:accent1>
      <a:accent2>
        <a:srgbClr val="FA8E61"/>
      </a:accent2>
      <a:accent3>
        <a:srgbClr val="F2CA4F"/>
      </a:accent3>
      <a:accent4>
        <a:srgbClr val="FBEFD7"/>
      </a:accent4>
      <a:accent5>
        <a:srgbClr val="234943"/>
      </a:accent5>
      <a:accent6>
        <a:srgbClr val="F6DB85"/>
      </a:accent6>
      <a:hlink>
        <a:srgbClr val="447B7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