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</p:sldIdLst>
  <p:sldSz cy="5143500" cx="9144000"/>
  <p:notesSz cx="6858000" cy="9144000"/>
  <p:embeddedFontLst>
    <p:embeddedFont>
      <p:font typeface="Raleway"/>
      <p:regular r:id="rId26"/>
      <p:bold r:id="rId27"/>
      <p:italic r:id="rId28"/>
      <p:boldItalic r:id="rId29"/>
    </p:embeddedFont>
    <p:embeddedFont>
      <p:font typeface="Lato"/>
      <p:regular r:id="rId30"/>
      <p:bold r:id="rId31"/>
      <p:italic r:id="rId32"/>
      <p:boldItalic r:id="rId33"/>
    </p:embeddedFont>
    <p:embeddedFont>
      <p:font typeface="Raleway Black"/>
      <p:bold r:id="rId34"/>
      <p:boldItalic r:id="rId35"/>
    </p:embeddedFont>
    <p:embeddedFont>
      <p:font typeface="Open Sans"/>
      <p:regular r:id="rId36"/>
      <p:bold r:id="rId37"/>
      <p:italic r:id="rId38"/>
      <p:boldItalic r:id="rId3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Raleway-regular.fntdata"/><Relationship Id="rId25" Type="http://schemas.openxmlformats.org/officeDocument/2006/relationships/slide" Target="slides/slide21.xml"/><Relationship Id="rId28" Type="http://schemas.openxmlformats.org/officeDocument/2006/relationships/font" Target="fonts/Raleway-italic.fntdata"/><Relationship Id="rId27" Type="http://schemas.openxmlformats.org/officeDocument/2006/relationships/font" Target="fonts/Raleway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Raleway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Lato-bold.fntdata"/><Relationship Id="rId30" Type="http://schemas.openxmlformats.org/officeDocument/2006/relationships/font" Target="fonts/Lato-regular.fntdata"/><Relationship Id="rId11" Type="http://schemas.openxmlformats.org/officeDocument/2006/relationships/slide" Target="slides/slide7.xml"/><Relationship Id="rId33" Type="http://schemas.openxmlformats.org/officeDocument/2006/relationships/font" Target="fonts/Lato-boldItalic.fntdata"/><Relationship Id="rId10" Type="http://schemas.openxmlformats.org/officeDocument/2006/relationships/slide" Target="slides/slide6.xml"/><Relationship Id="rId32" Type="http://schemas.openxmlformats.org/officeDocument/2006/relationships/font" Target="fonts/Lato-italic.fntdata"/><Relationship Id="rId13" Type="http://schemas.openxmlformats.org/officeDocument/2006/relationships/slide" Target="slides/slide9.xml"/><Relationship Id="rId35" Type="http://schemas.openxmlformats.org/officeDocument/2006/relationships/font" Target="fonts/RalewayBlack-boldItalic.fntdata"/><Relationship Id="rId12" Type="http://schemas.openxmlformats.org/officeDocument/2006/relationships/slide" Target="slides/slide8.xml"/><Relationship Id="rId34" Type="http://schemas.openxmlformats.org/officeDocument/2006/relationships/font" Target="fonts/RalewayBlack-bold.fntdata"/><Relationship Id="rId15" Type="http://schemas.openxmlformats.org/officeDocument/2006/relationships/slide" Target="slides/slide11.xml"/><Relationship Id="rId37" Type="http://schemas.openxmlformats.org/officeDocument/2006/relationships/font" Target="fonts/OpenSans-bold.fntdata"/><Relationship Id="rId14" Type="http://schemas.openxmlformats.org/officeDocument/2006/relationships/slide" Target="slides/slide10.xml"/><Relationship Id="rId36" Type="http://schemas.openxmlformats.org/officeDocument/2006/relationships/font" Target="fonts/OpenSans-regular.fntdata"/><Relationship Id="rId17" Type="http://schemas.openxmlformats.org/officeDocument/2006/relationships/slide" Target="slides/slide13.xml"/><Relationship Id="rId39" Type="http://schemas.openxmlformats.org/officeDocument/2006/relationships/font" Target="fonts/OpenSans-boldItalic.fntdata"/><Relationship Id="rId16" Type="http://schemas.openxmlformats.org/officeDocument/2006/relationships/slide" Target="slides/slide12.xml"/><Relationship Id="rId38" Type="http://schemas.openxmlformats.org/officeDocument/2006/relationships/font" Target="fonts/OpenSans-italic.fntdata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e0cd18e182_0_15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e0cd18e182_0_15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e0cd18e182_0_6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e0cd18e182_0_6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e0cd18e182_0_6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ge0cd18e182_0_6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e0cd18e182_0_6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e0cd18e182_0_6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e0cd18e182_0_16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Google Shape;331;ge0cd18e182_0_16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e0cd18e182_0_7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Google Shape;341;ge0cd18e182_0_7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e0cd18e182_0_9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1" name="Google Shape;361;ge0cd18e182_0_9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e0cd18e182_0_11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1" name="Google Shape;381;ge0cd18e182_0_11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ge0cd18e182_0_11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" name="Google Shape;391;ge0cd18e182_0_11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e0cd18e182_0_13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1" name="Google Shape;401;ge0cd18e182_0_13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e0cd18e182_0_18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e0cd18e182_0_18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e0cd18e182_0_16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9" name="Google Shape;419;ge0cd18e182_0_16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ge0cd18e182_0_16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4" name="Google Shape;424;ge0cd18e182_0_16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a2c33ebb1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a2c33ebb1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e0cd18e18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e0cd18e18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e0cd18e182_0_1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e0cd18e182_0_1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a2c33ebb14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a2c33ebb14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e0cd18e182_0_6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e0cd18e182_0_6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e0cd18e182_0_4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e0cd18e182_0_4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e0cd18e182_0_6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e0cd18e182_0_6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7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2"/>
          <p:cNvSpPr txBox="1"/>
          <p:nvPr>
            <p:ph type="ctrTitle"/>
          </p:nvPr>
        </p:nvSpPr>
        <p:spPr>
          <a:xfrm rot="-132933">
            <a:off x="303191" y="1753916"/>
            <a:ext cx="8520670" cy="864941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4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9" name="Google Shape;9;p2"/>
          <p:cNvSpPr txBox="1"/>
          <p:nvPr>
            <p:ph idx="1" type="subTitle"/>
          </p:nvPr>
        </p:nvSpPr>
        <p:spPr>
          <a:xfrm rot="-132933">
            <a:off x="327990" y="2674061"/>
            <a:ext cx="8520670" cy="300528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38" name="Google Shape;38;p11"/>
          <p:cNvSpPr txBox="1"/>
          <p:nvPr>
            <p:ph idx="1" type="subTitle"/>
          </p:nvPr>
        </p:nvSpPr>
        <p:spPr>
          <a:xfrm>
            <a:off x="5268375" y="4091425"/>
            <a:ext cx="2026800" cy="792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lt1"/>
        </a:solid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_11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3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3500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2" name="Google Shape;42;p13"/>
          <p:cNvSpPr txBox="1"/>
          <p:nvPr>
            <p:ph idx="1" type="subTitle"/>
          </p:nvPr>
        </p:nvSpPr>
        <p:spPr>
          <a:xfrm>
            <a:off x="776245" y="3578352"/>
            <a:ext cx="1554600" cy="842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3" name="Google Shape;43;p13"/>
          <p:cNvSpPr txBox="1"/>
          <p:nvPr>
            <p:ph idx="2" type="subTitle"/>
          </p:nvPr>
        </p:nvSpPr>
        <p:spPr>
          <a:xfrm rot="-1287">
            <a:off x="752245" y="2957866"/>
            <a:ext cx="1602600" cy="42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Raleway Black"/>
              <a:buNone/>
              <a:defRPr sz="1800">
                <a:solidFill>
                  <a:schemeClr val="accent5"/>
                </a:solidFill>
                <a:latin typeface="Raleway Black"/>
                <a:ea typeface="Raleway Black"/>
                <a:cs typeface="Raleway Black"/>
                <a:sym typeface="Raleway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4" name="Google Shape;44;p13"/>
          <p:cNvSpPr txBox="1"/>
          <p:nvPr>
            <p:ph hasCustomPrompt="1" idx="3" type="title"/>
          </p:nvPr>
        </p:nvSpPr>
        <p:spPr>
          <a:xfrm>
            <a:off x="808875" y="1440750"/>
            <a:ext cx="1554600" cy="1366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>
                <a:solidFill>
                  <a:schemeClr val="accent5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>
            <a:r>
              <a:t>xx%</a:t>
            </a:r>
          </a:p>
        </p:txBody>
      </p:sp>
      <p:sp>
        <p:nvSpPr>
          <p:cNvPr id="45" name="Google Shape;45;p13"/>
          <p:cNvSpPr txBox="1"/>
          <p:nvPr>
            <p:ph idx="4" type="subTitle"/>
          </p:nvPr>
        </p:nvSpPr>
        <p:spPr>
          <a:xfrm>
            <a:off x="2866275" y="3578352"/>
            <a:ext cx="1554600" cy="842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6" name="Google Shape;46;p13"/>
          <p:cNvSpPr txBox="1"/>
          <p:nvPr>
            <p:ph idx="5" type="subTitle"/>
          </p:nvPr>
        </p:nvSpPr>
        <p:spPr>
          <a:xfrm rot="-1287">
            <a:off x="2818200" y="2957892"/>
            <a:ext cx="1602600" cy="42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Raleway Black"/>
              <a:buNone/>
              <a:defRPr sz="1800">
                <a:solidFill>
                  <a:schemeClr val="accent5"/>
                </a:solidFill>
                <a:latin typeface="Raleway Black"/>
                <a:ea typeface="Raleway Black"/>
                <a:cs typeface="Raleway Black"/>
                <a:sym typeface="Raleway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7" name="Google Shape;47;p13"/>
          <p:cNvSpPr txBox="1"/>
          <p:nvPr>
            <p:ph hasCustomPrompt="1" idx="6" type="title"/>
          </p:nvPr>
        </p:nvSpPr>
        <p:spPr>
          <a:xfrm>
            <a:off x="2866275" y="1440750"/>
            <a:ext cx="1554600" cy="1366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>
                <a:solidFill>
                  <a:schemeClr val="accent5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>
            <a:r>
              <a:t>xx%</a:t>
            </a:r>
          </a:p>
        </p:txBody>
      </p:sp>
      <p:sp>
        <p:nvSpPr>
          <p:cNvPr id="48" name="Google Shape;48;p13"/>
          <p:cNvSpPr txBox="1"/>
          <p:nvPr>
            <p:ph idx="7" type="subTitle"/>
          </p:nvPr>
        </p:nvSpPr>
        <p:spPr>
          <a:xfrm>
            <a:off x="4752950" y="3578352"/>
            <a:ext cx="1554600" cy="842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9" name="Google Shape;49;p13"/>
          <p:cNvSpPr txBox="1"/>
          <p:nvPr>
            <p:ph idx="8" type="subTitle"/>
          </p:nvPr>
        </p:nvSpPr>
        <p:spPr>
          <a:xfrm rot="-1287">
            <a:off x="4723250" y="2957832"/>
            <a:ext cx="1602600" cy="42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Raleway Black"/>
              <a:buNone/>
              <a:defRPr sz="1800">
                <a:solidFill>
                  <a:schemeClr val="accent5"/>
                </a:solidFill>
                <a:latin typeface="Raleway Black"/>
                <a:ea typeface="Raleway Black"/>
                <a:cs typeface="Raleway Black"/>
                <a:sym typeface="Raleway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50" name="Google Shape;50;p13"/>
          <p:cNvSpPr txBox="1"/>
          <p:nvPr>
            <p:ph hasCustomPrompt="1" idx="9" type="title"/>
          </p:nvPr>
        </p:nvSpPr>
        <p:spPr>
          <a:xfrm>
            <a:off x="4752950" y="1440750"/>
            <a:ext cx="1554600" cy="1366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>
                <a:solidFill>
                  <a:schemeClr val="accent5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>
            <a:r>
              <a:t>xx%</a:t>
            </a:r>
          </a:p>
        </p:txBody>
      </p:sp>
      <p:sp>
        <p:nvSpPr>
          <p:cNvPr id="51" name="Google Shape;51;p13"/>
          <p:cNvSpPr txBox="1"/>
          <p:nvPr>
            <p:ph idx="13" type="subTitle"/>
          </p:nvPr>
        </p:nvSpPr>
        <p:spPr>
          <a:xfrm>
            <a:off x="6810350" y="3578352"/>
            <a:ext cx="1554600" cy="842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4" type="subTitle"/>
          </p:nvPr>
        </p:nvSpPr>
        <p:spPr>
          <a:xfrm rot="-1287">
            <a:off x="6780600" y="2957806"/>
            <a:ext cx="1602600" cy="42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Raleway Black"/>
              <a:buNone/>
              <a:defRPr sz="1800">
                <a:solidFill>
                  <a:schemeClr val="accent5"/>
                </a:solidFill>
                <a:latin typeface="Raleway Black"/>
                <a:ea typeface="Raleway Black"/>
                <a:cs typeface="Raleway Black"/>
                <a:sym typeface="Raleway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hasCustomPrompt="1" idx="15" type="title"/>
          </p:nvPr>
        </p:nvSpPr>
        <p:spPr>
          <a:xfrm>
            <a:off x="6810350" y="1440750"/>
            <a:ext cx="1554600" cy="1366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>
                <a:solidFill>
                  <a:schemeClr val="accent5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 rot="1665">
            <a:off x="4203128" y="3844889"/>
            <a:ext cx="3097200" cy="36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1800">
                <a:solidFill>
                  <a:schemeClr val="accent5"/>
                </a:solidFill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subTitle"/>
          </p:nvPr>
        </p:nvSpPr>
        <p:spPr>
          <a:xfrm rot="112642">
            <a:off x="2172806" y="1218951"/>
            <a:ext cx="4340630" cy="2245803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">
  <p:cSld name="CUSTOM_22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5"/>
          <p:cNvSpPr txBox="1"/>
          <p:nvPr>
            <p:ph type="title"/>
          </p:nvPr>
        </p:nvSpPr>
        <p:spPr>
          <a:xfrm>
            <a:off x="713225" y="432825"/>
            <a:ext cx="7717500" cy="1198200"/>
          </a:xfrm>
          <a:prstGeom prst="rect">
            <a:avLst/>
          </a:prstGeom>
          <a:noFill/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35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9" name="Google Shape;59;p15"/>
          <p:cNvSpPr txBox="1"/>
          <p:nvPr>
            <p:ph idx="1" type="subTitle"/>
          </p:nvPr>
        </p:nvSpPr>
        <p:spPr>
          <a:xfrm rot="-490">
            <a:off x="1017340" y="3328566"/>
            <a:ext cx="2103000" cy="842400"/>
          </a:xfrm>
          <a:prstGeom prst="rect">
            <a:avLst/>
          </a:prstGeom>
          <a:noFill/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60" name="Google Shape;60;p15"/>
          <p:cNvSpPr txBox="1"/>
          <p:nvPr>
            <p:ph idx="2" type="subTitle"/>
          </p:nvPr>
        </p:nvSpPr>
        <p:spPr>
          <a:xfrm rot="-981">
            <a:off x="969270" y="2881311"/>
            <a:ext cx="2103000" cy="331200"/>
          </a:xfrm>
          <a:prstGeom prst="rect">
            <a:avLst/>
          </a:prstGeom>
          <a:noFill/>
        </p:spPr>
        <p:txBody>
          <a:bodyPr anchorCtr="0" anchor="b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Raleway Black"/>
              <a:buNone/>
              <a:defRPr sz="1800">
                <a:solidFill>
                  <a:schemeClr val="accent1"/>
                </a:solidFill>
                <a:latin typeface="Raleway Black"/>
                <a:ea typeface="Raleway Black"/>
                <a:cs typeface="Raleway Black"/>
                <a:sym typeface="Raleway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61" name="Google Shape;61;p15"/>
          <p:cNvSpPr txBox="1"/>
          <p:nvPr>
            <p:ph idx="3" type="subTitle"/>
          </p:nvPr>
        </p:nvSpPr>
        <p:spPr>
          <a:xfrm rot="-220362">
            <a:off x="3547135" y="2778111"/>
            <a:ext cx="2102819" cy="842333"/>
          </a:xfrm>
          <a:prstGeom prst="rect">
            <a:avLst/>
          </a:prstGeom>
          <a:noFill/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62" name="Google Shape;62;p15"/>
          <p:cNvSpPr txBox="1"/>
          <p:nvPr>
            <p:ph idx="4" type="subTitle"/>
          </p:nvPr>
        </p:nvSpPr>
        <p:spPr>
          <a:xfrm rot="-220852">
            <a:off x="3454245" y="2335363"/>
            <a:ext cx="2102838" cy="331285"/>
          </a:xfrm>
          <a:prstGeom prst="rect">
            <a:avLst/>
          </a:prstGeom>
          <a:noFill/>
        </p:spPr>
        <p:txBody>
          <a:bodyPr anchorCtr="0" anchor="b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Raleway Black"/>
              <a:buNone/>
              <a:defRPr sz="1800">
                <a:solidFill>
                  <a:schemeClr val="accent1"/>
                </a:solidFill>
                <a:latin typeface="Raleway Black"/>
                <a:ea typeface="Raleway Black"/>
                <a:cs typeface="Raleway Black"/>
                <a:sym typeface="Raleway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5" type="subTitle"/>
          </p:nvPr>
        </p:nvSpPr>
        <p:spPr>
          <a:xfrm rot="-490">
            <a:off x="6018485" y="3328566"/>
            <a:ext cx="2103000" cy="842400"/>
          </a:xfrm>
          <a:prstGeom prst="rect">
            <a:avLst/>
          </a:prstGeom>
          <a:noFill/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64" name="Google Shape;64;p15"/>
          <p:cNvSpPr txBox="1"/>
          <p:nvPr>
            <p:ph idx="6" type="subTitle"/>
          </p:nvPr>
        </p:nvSpPr>
        <p:spPr>
          <a:xfrm rot="-981">
            <a:off x="5970415" y="2881311"/>
            <a:ext cx="2103000" cy="331200"/>
          </a:xfrm>
          <a:prstGeom prst="rect">
            <a:avLst/>
          </a:prstGeom>
          <a:noFill/>
        </p:spPr>
        <p:txBody>
          <a:bodyPr anchorCtr="0" anchor="b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Raleway Black"/>
              <a:buNone/>
              <a:defRPr sz="1800">
                <a:solidFill>
                  <a:schemeClr val="accent1"/>
                </a:solidFill>
                <a:latin typeface="Raleway Black"/>
                <a:ea typeface="Raleway Black"/>
                <a:cs typeface="Raleway Black"/>
                <a:sym typeface="Raleway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 1">
  <p:cSld name="CUSTOM_14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"/>
          <p:cNvSpPr txBox="1"/>
          <p:nvPr>
            <p:ph type="title"/>
          </p:nvPr>
        </p:nvSpPr>
        <p:spPr>
          <a:xfrm rot="-370442">
            <a:off x="1358504" y="1950006"/>
            <a:ext cx="5620701" cy="109808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7" name="Google Shape;67;p16"/>
          <p:cNvSpPr txBox="1"/>
          <p:nvPr>
            <p:ph hasCustomPrompt="1" idx="2" type="title"/>
          </p:nvPr>
        </p:nvSpPr>
        <p:spPr>
          <a:xfrm rot="519400">
            <a:off x="6354387" y="2786470"/>
            <a:ext cx="1343404" cy="841181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59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8" name="Google Shape;68;p16"/>
          <p:cNvSpPr txBox="1"/>
          <p:nvPr>
            <p:ph idx="1" type="subTitle"/>
          </p:nvPr>
        </p:nvSpPr>
        <p:spPr>
          <a:xfrm rot="-832">
            <a:off x="3067050" y="3575406"/>
            <a:ext cx="3718200" cy="598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3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7"/>
          <p:cNvSpPr txBox="1"/>
          <p:nvPr>
            <p:ph type="title"/>
          </p:nvPr>
        </p:nvSpPr>
        <p:spPr>
          <a:xfrm>
            <a:off x="5428508" y="2537865"/>
            <a:ext cx="2730000" cy="1861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2800"/>
              <a:buNone/>
              <a:defRPr sz="2600">
                <a:solidFill>
                  <a:schemeClr val="accent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1" name="Google Shape;71;p17"/>
          <p:cNvSpPr txBox="1"/>
          <p:nvPr>
            <p:ph idx="1" type="subTitle"/>
          </p:nvPr>
        </p:nvSpPr>
        <p:spPr>
          <a:xfrm>
            <a:off x="358425" y="3657600"/>
            <a:ext cx="4213500" cy="520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CUSTOM_10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8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3500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2">
  <p:cSld name="CUSTOM_10_1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5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6" name="Google Shape;76;p19"/>
          <p:cNvSpPr txBox="1"/>
          <p:nvPr>
            <p:ph idx="1" type="subTitle"/>
          </p:nvPr>
        </p:nvSpPr>
        <p:spPr>
          <a:xfrm>
            <a:off x="2124325" y="2343875"/>
            <a:ext cx="3910500" cy="2015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●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○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■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●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○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■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●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○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■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CUSTOM_17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3500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3"/>
          <p:cNvSpPr txBox="1"/>
          <p:nvPr>
            <p:ph type="title"/>
          </p:nvPr>
        </p:nvSpPr>
        <p:spPr>
          <a:xfrm rot="-242392">
            <a:off x="1686427" y="2182666"/>
            <a:ext cx="5808332" cy="841756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2" name="Google Shape;12;p3"/>
          <p:cNvSpPr txBox="1"/>
          <p:nvPr>
            <p:ph hasCustomPrompt="1" idx="2" type="title"/>
          </p:nvPr>
        </p:nvSpPr>
        <p:spPr>
          <a:xfrm rot="519400">
            <a:off x="6430587" y="881470"/>
            <a:ext cx="1343404" cy="841181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5900">
                <a:solidFill>
                  <a:schemeClr val="accent5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3" name="Google Shape;13;p3"/>
          <p:cNvSpPr txBox="1"/>
          <p:nvPr>
            <p:ph idx="1" type="subTitle"/>
          </p:nvPr>
        </p:nvSpPr>
        <p:spPr>
          <a:xfrm rot="-1016">
            <a:off x="3743325" y="3574581"/>
            <a:ext cx="4060800" cy="67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4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1"/>
          <p:cNvSpPr txBox="1"/>
          <p:nvPr>
            <p:ph type="title"/>
          </p:nvPr>
        </p:nvSpPr>
        <p:spPr>
          <a:xfrm>
            <a:off x="713225" y="432825"/>
            <a:ext cx="7717500" cy="612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35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1" name="Google Shape;81;p21"/>
          <p:cNvSpPr txBox="1"/>
          <p:nvPr>
            <p:ph idx="1" type="subTitle"/>
          </p:nvPr>
        </p:nvSpPr>
        <p:spPr>
          <a:xfrm rot="-564">
            <a:off x="1206312" y="3965352"/>
            <a:ext cx="1828800" cy="512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82" name="Google Shape;82;p21"/>
          <p:cNvSpPr txBox="1"/>
          <p:nvPr>
            <p:ph idx="2" type="subTitle"/>
          </p:nvPr>
        </p:nvSpPr>
        <p:spPr>
          <a:xfrm rot="-1128">
            <a:off x="1206312" y="3510036"/>
            <a:ext cx="1828800" cy="331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Raleway Black"/>
              <a:buNone/>
              <a:defRPr sz="1800">
                <a:solidFill>
                  <a:schemeClr val="accent1"/>
                </a:solidFill>
                <a:latin typeface="Raleway Black"/>
                <a:ea typeface="Raleway Black"/>
                <a:cs typeface="Raleway Black"/>
                <a:sym typeface="Raleway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83" name="Google Shape;83;p21"/>
          <p:cNvSpPr txBox="1"/>
          <p:nvPr>
            <p:ph idx="3" type="subTitle"/>
          </p:nvPr>
        </p:nvSpPr>
        <p:spPr>
          <a:xfrm rot="-564">
            <a:off x="3651419" y="3965352"/>
            <a:ext cx="1828800" cy="512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84" name="Google Shape;84;p21"/>
          <p:cNvSpPr txBox="1"/>
          <p:nvPr>
            <p:ph idx="4" type="subTitle"/>
          </p:nvPr>
        </p:nvSpPr>
        <p:spPr>
          <a:xfrm rot="-1128">
            <a:off x="3651419" y="3510036"/>
            <a:ext cx="1828800" cy="331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Raleway Black"/>
              <a:buNone/>
              <a:defRPr sz="1800">
                <a:solidFill>
                  <a:schemeClr val="accent1"/>
                </a:solidFill>
                <a:latin typeface="Raleway Black"/>
                <a:ea typeface="Raleway Black"/>
                <a:cs typeface="Raleway Black"/>
                <a:sym typeface="Raleway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85" name="Google Shape;85;p21"/>
          <p:cNvSpPr txBox="1"/>
          <p:nvPr>
            <p:ph idx="5" type="subTitle"/>
          </p:nvPr>
        </p:nvSpPr>
        <p:spPr>
          <a:xfrm rot="-564">
            <a:off x="6096762" y="3965352"/>
            <a:ext cx="1828800" cy="512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86" name="Google Shape;86;p21"/>
          <p:cNvSpPr txBox="1"/>
          <p:nvPr>
            <p:ph idx="6" type="subTitle"/>
          </p:nvPr>
        </p:nvSpPr>
        <p:spPr>
          <a:xfrm rot="-1128">
            <a:off x="6096762" y="3510036"/>
            <a:ext cx="1828800" cy="331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Raleway Black"/>
              <a:buNone/>
              <a:defRPr sz="1800">
                <a:solidFill>
                  <a:schemeClr val="accent1"/>
                </a:solidFill>
                <a:latin typeface="Raleway Black"/>
                <a:ea typeface="Raleway Black"/>
                <a:cs typeface="Raleway Black"/>
                <a:sym typeface="Raleway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87" name="Google Shape;87;p21"/>
          <p:cNvSpPr txBox="1"/>
          <p:nvPr>
            <p:ph idx="7" type="subTitle"/>
          </p:nvPr>
        </p:nvSpPr>
        <p:spPr>
          <a:xfrm rot="-564">
            <a:off x="1206312" y="2327688"/>
            <a:ext cx="1828800" cy="511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88" name="Google Shape;88;p21"/>
          <p:cNvSpPr txBox="1"/>
          <p:nvPr>
            <p:ph idx="8" type="subTitle"/>
          </p:nvPr>
        </p:nvSpPr>
        <p:spPr>
          <a:xfrm rot="-1128">
            <a:off x="1206312" y="1872373"/>
            <a:ext cx="1828800" cy="331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Raleway Black"/>
              <a:buNone/>
              <a:defRPr sz="1800">
                <a:solidFill>
                  <a:schemeClr val="accent1"/>
                </a:solidFill>
                <a:latin typeface="Raleway Black"/>
                <a:ea typeface="Raleway Black"/>
                <a:cs typeface="Raleway Black"/>
                <a:sym typeface="Raleway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89" name="Google Shape;89;p21"/>
          <p:cNvSpPr txBox="1"/>
          <p:nvPr>
            <p:ph idx="9" type="subTitle"/>
          </p:nvPr>
        </p:nvSpPr>
        <p:spPr>
          <a:xfrm rot="-564">
            <a:off x="3651419" y="2327688"/>
            <a:ext cx="1828800" cy="512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90" name="Google Shape;90;p21"/>
          <p:cNvSpPr txBox="1"/>
          <p:nvPr>
            <p:ph idx="13" type="subTitle"/>
          </p:nvPr>
        </p:nvSpPr>
        <p:spPr>
          <a:xfrm rot="-1128">
            <a:off x="3651419" y="1872373"/>
            <a:ext cx="1828800" cy="331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Raleway Black"/>
              <a:buNone/>
              <a:defRPr sz="1800">
                <a:solidFill>
                  <a:schemeClr val="accent1"/>
                </a:solidFill>
                <a:latin typeface="Raleway Black"/>
                <a:ea typeface="Raleway Black"/>
                <a:cs typeface="Raleway Black"/>
                <a:sym typeface="Raleway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91" name="Google Shape;91;p21"/>
          <p:cNvSpPr txBox="1"/>
          <p:nvPr>
            <p:ph idx="14" type="subTitle"/>
          </p:nvPr>
        </p:nvSpPr>
        <p:spPr>
          <a:xfrm rot="-564">
            <a:off x="6096762" y="2327688"/>
            <a:ext cx="1828800" cy="512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92" name="Google Shape;92;p21"/>
          <p:cNvSpPr txBox="1"/>
          <p:nvPr>
            <p:ph idx="15" type="subTitle"/>
          </p:nvPr>
        </p:nvSpPr>
        <p:spPr>
          <a:xfrm rot="-1128">
            <a:off x="6096762" y="1874820"/>
            <a:ext cx="1828800" cy="331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Raleway Black"/>
              <a:buNone/>
              <a:defRPr sz="1800">
                <a:solidFill>
                  <a:schemeClr val="accent1"/>
                </a:solidFill>
                <a:latin typeface="Raleway Black"/>
                <a:ea typeface="Raleway Black"/>
                <a:cs typeface="Raleway Black"/>
                <a:sym typeface="Raleway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2">
  <p:cSld name="CUSTOM_13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2"/>
          <p:cNvSpPr txBox="1"/>
          <p:nvPr>
            <p:ph type="title"/>
          </p:nvPr>
        </p:nvSpPr>
        <p:spPr>
          <a:xfrm>
            <a:off x="713225" y="448056"/>
            <a:ext cx="7717500" cy="612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5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5" name="Google Shape;95;p22"/>
          <p:cNvSpPr txBox="1"/>
          <p:nvPr>
            <p:ph idx="1" type="subTitle"/>
          </p:nvPr>
        </p:nvSpPr>
        <p:spPr>
          <a:xfrm rot="-490">
            <a:off x="1075275" y="3913782"/>
            <a:ext cx="2103000" cy="512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96" name="Google Shape;96;p22"/>
          <p:cNvSpPr txBox="1"/>
          <p:nvPr>
            <p:ph idx="2" type="subTitle"/>
          </p:nvPr>
        </p:nvSpPr>
        <p:spPr>
          <a:xfrm rot="-981">
            <a:off x="1075275" y="3510036"/>
            <a:ext cx="2103000" cy="331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Raleway Black"/>
              <a:buNone/>
              <a:defRPr sz="1800">
                <a:solidFill>
                  <a:schemeClr val="accent1"/>
                </a:solidFill>
                <a:latin typeface="Raleway Black"/>
                <a:ea typeface="Raleway Black"/>
                <a:cs typeface="Raleway Black"/>
                <a:sym typeface="Raleway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97" name="Google Shape;97;p22"/>
          <p:cNvSpPr txBox="1"/>
          <p:nvPr>
            <p:ph idx="3" type="subTitle"/>
          </p:nvPr>
        </p:nvSpPr>
        <p:spPr>
          <a:xfrm rot="-490">
            <a:off x="3520381" y="3913782"/>
            <a:ext cx="2103000" cy="512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98" name="Google Shape;98;p22"/>
          <p:cNvSpPr txBox="1"/>
          <p:nvPr>
            <p:ph idx="4" type="subTitle"/>
          </p:nvPr>
        </p:nvSpPr>
        <p:spPr>
          <a:xfrm rot="-981">
            <a:off x="3520381" y="3510036"/>
            <a:ext cx="2103000" cy="331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Raleway Black"/>
              <a:buNone/>
              <a:defRPr sz="1800">
                <a:solidFill>
                  <a:schemeClr val="accent1"/>
                </a:solidFill>
                <a:latin typeface="Raleway Black"/>
                <a:ea typeface="Raleway Black"/>
                <a:cs typeface="Raleway Black"/>
                <a:sym typeface="Raleway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99" name="Google Shape;99;p22"/>
          <p:cNvSpPr txBox="1"/>
          <p:nvPr>
            <p:ph idx="5" type="subTitle"/>
          </p:nvPr>
        </p:nvSpPr>
        <p:spPr>
          <a:xfrm rot="-490">
            <a:off x="5965725" y="3913782"/>
            <a:ext cx="2103000" cy="512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latin typeface="Lato"/>
                <a:ea typeface="Lato"/>
                <a:cs typeface="Lato"/>
                <a:sym typeface="La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0" name="Google Shape;100;p22"/>
          <p:cNvSpPr txBox="1"/>
          <p:nvPr>
            <p:ph idx="6" type="subTitle"/>
          </p:nvPr>
        </p:nvSpPr>
        <p:spPr>
          <a:xfrm rot="-981">
            <a:off x="5965725" y="3510036"/>
            <a:ext cx="2103000" cy="331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Raleway Black"/>
              <a:buNone/>
              <a:defRPr sz="1800">
                <a:solidFill>
                  <a:schemeClr val="accent1"/>
                </a:solidFill>
                <a:latin typeface="Raleway Black"/>
                <a:ea typeface="Raleway Black"/>
                <a:cs typeface="Raleway Black"/>
                <a:sym typeface="Raleway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CUSTOM_24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3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35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3" name="Google Shape;103;p23"/>
          <p:cNvSpPr txBox="1"/>
          <p:nvPr>
            <p:ph idx="1" type="subTitle"/>
          </p:nvPr>
        </p:nvSpPr>
        <p:spPr>
          <a:xfrm>
            <a:off x="761075" y="3273552"/>
            <a:ext cx="1554600" cy="842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4" name="Google Shape;104;p23"/>
          <p:cNvSpPr txBox="1"/>
          <p:nvPr>
            <p:ph idx="2" type="subTitle"/>
          </p:nvPr>
        </p:nvSpPr>
        <p:spPr>
          <a:xfrm rot="-1287">
            <a:off x="737075" y="2790966"/>
            <a:ext cx="1602600" cy="42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Raleway Black"/>
              <a:buNone/>
              <a:defRPr sz="1800">
                <a:latin typeface="Raleway Black"/>
                <a:ea typeface="Raleway Black"/>
                <a:cs typeface="Raleway Black"/>
                <a:sym typeface="Raleway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5" name="Google Shape;105;p23"/>
          <p:cNvSpPr txBox="1"/>
          <p:nvPr>
            <p:ph idx="3" type="subTitle"/>
          </p:nvPr>
        </p:nvSpPr>
        <p:spPr>
          <a:xfrm>
            <a:off x="2783475" y="3273552"/>
            <a:ext cx="1554600" cy="842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6" name="Google Shape;106;p23"/>
          <p:cNvSpPr txBox="1"/>
          <p:nvPr>
            <p:ph idx="4" type="subTitle"/>
          </p:nvPr>
        </p:nvSpPr>
        <p:spPr>
          <a:xfrm rot="-1287">
            <a:off x="2759475" y="2790992"/>
            <a:ext cx="1602600" cy="42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Raleway Black"/>
              <a:buNone/>
              <a:defRPr sz="1800">
                <a:latin typeface="Raleway Black"/>
                <a:ea typeface="Raleway Black"/>
                <a:cs typeface="Raleway Black"/>
                <a:sym typeface="Raleway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7" name="Google Shape;107;p23"/>
          <p:cNvSpPr txBox="1"/>
          <p:nvPr>
            <p:ph idx="5" type="subTitle"/>
          </p:nvPr>
        </p:nvSpPr>
        <p:spPr>
          <a:xfrm>
            <a:off x="4820825" y="3273552"/>
            <a:ext cx="1554600" cy="842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8" name="Google Shape;108;p23"/>
          <p:cNvSpPr txBox="1"/>
          <p:nvPr>
            <p:ph idx="6" type="subTitle"/>
          </p:nvPr>
        </p:nvSpPr>
        <p:spPr>
          <a:xfrm rot="-1287">
            <a:off x="4796825" y="2790932"/>
            <a:ext cx="1602600" cy="42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Raleway Black"/>
              <a:buNone/>
              <a:defRPr sz="1800">
                <a:latin typeface="Raleway Black"/>
                <a:ea typeface="Raleway Black"/>
                <a:cs typeface="Raleway Black"/>
                <a:sym typeface="Raleway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9" name="Google Shape;109;p23"/>
          <p:cNvSpPr txBox="1"/>
          <p:nvPr>
            <p:ph idx="7" type="subTitle"/>
          </p:nvPr>
        </p:nvSpPr>
        <p:spPr>
          <a:xfrm>
            <a:off x="6828275" y="3273552"/>
            <a:ext cx="1554600" cy="842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10" name="Google Shape;110;p23"/>
          <p:cNvSpPr txBox="1"/>
          <p:nvPr>
            <p:ph idx="8" type="subTitle"/>
          </p:nvPr>
        </p:nvSpPr>
        <p:spPr>
          <a:xfrm rot="-1287">
            <a:off x="6804275" y="2790906"/>
            <a:ext cx="1602600" cy="42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Raleway Black"/>
              <a:buNone/>
              <a:defRPr sz="1800">
                <a:latin typeface="Raleway Black"/>
                <a:ea typeface="Raleway Black"/>
                <a:cs typeface="Raleway Black"/>
                <a:sym typeface="Raleway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3">
  <p:cSld name="CUSTOM_13_1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4"/>
          <p:cNvSpPr txBox="1"/>
          <p:nvPr>
            <p:ph type="title"/>
          </p:nvPr>
        </p:nvSpPr>
        <p:spPr>
          <a:xfrm>
            <a:off x="713225" y="432825"/>
            <a:ext cx="7717500" cy="612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35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3" name="Google Shape;113;p24"/>
          <p:cNvSpPr txBox="1"/>
          <p:nvPr>
            <p:ph idx="1" type="subTitle"/>
          </p:nvPr>
        </p:nvSpPr>
        <p:spPr>
          <a:xfrm rot="-564">
            <a:off x="1106300" y="3529734"/>
            <a:ext cx="1828800" cy="512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14" name="Google Shape;114;p24"/>
          <p:cNvSpPr txBox="1"/>
          <p:nvPr>
            <p:ph idx="2" type="subTitle"/>
          </p:nvPr>
        </p:nvSpPr>
        <p:spPr>
          <a:xfrm rot="-1128">
            <a:off x="1106300" y="3071578"/>
            <a:ext cx="1828800" cy="331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Raleway Black"/>
              <a:buNone/>
              <a:defRPr sz="1800">
                <a:solidFill>
                  <a:schemeClr val="accent1"/>
                </a:solidFill>
                <a:latin typeface="Raleway Black"/>
                <a:ea typeface="Raleway Black"/>
                <a:cs typeface="Raleway Black"/>
                <a:sym typeface="Raleway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15" name="Google Shape;115;p24"/>
          <p:cNvSpPr txBox="1"/>
          <p:nvPr>
            <p:ph idx="3" type="subTitle"/>
          </p:nvPr>
        </p:nvSpPr>
        <p:spPr>
          <a:xfrm rot="-564">
            <a:off x="3657619" y="3526882"/>
            <a:ext cx="1828800" cy="512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rgbClr val="124E78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16" name="Google Shape;116;p24"/>
          <p:cNvSpPr txBox="1"/>
          <p:nvPr>
            <p:ph idx="4" type="subTitle"/>
          </p:nvPr>
        </p:nvSpPr>
        <p:spPr>
          <a:xfrm rot="-1128">
            <a:off x="3657619" y="3071578"/>
            <a:ext cx="1828800" cy="331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Raleway Black"/>
              <a:buNone/>
              <a:defRPr sz="1800">
                <a:solidFill>
                  <a:schemeClr val="accent1"/>
                </a:solidFill>
                <a:latin typeface="Raleway Black"/>
                <a:ea typeface="Raleway Black"/>
                <a:cs typeface="Raleway Black"/>
                <a:sym typeface="Raleway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17" name="Google Shape;117;p24"/>
          <p:cNvSpPr txBox="1"/>
          <p:nvPr>
            <p:ph idx="5" type="subTitle"/>
          </p:nvPr>
        </p:nvSpPr>
        <p:spPr>
          <a:xfrm rot="-564">
            <a:off x="6208900" y="3529734"/>
            <a:ext cx="1828800" cy="512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18" name="Google Shape;118;p24"/>
          <p:cNvSpPr txBox="1"/>
          <p:nvPr>
            <p:ph idx="6" type="subTitle"/>
          </p:nvPr>
        </p:nvSpPr>
        <p:spPr>
          <a:xfrm rot="-1128">
            <a:off x="6208900" y="3071578"/>
            <a:ext cx="1828800" cy="331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Raleway Black"/>
              <a:buNone/>
              <a:defRPr sz="1800">
                <a:solidFill>
                  <a:schemeClr val="accent1"/>
                </a:solidFill>
                <a:latin typeface="Raleway Black"/>
                <a:ea typeface="Raleway Black"/>
                <a:cs typeface="Raleway Black"/>
                <a:sym typeface="Raleway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3">
  <p:cSld name="CUSTOM_5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5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3500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4">
  <p:cSld name="CUSTOM_12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6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 sz="3500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5">
  <p:cSld name="CUSTOM_5_1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7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5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6">
  <p:cSld name="CUSTOM_5_1_1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8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35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ive columns">
  <p:cSld name="CUSTOM_23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9"/>
          <p:cNvSpPr txBox="1"/>
          <p:nvPr>
            <p:ph type="title"/>
          </p:nvPr>
        </p:nvSpPr>
        <p:spPr>
          <a:xfrm>
            <a:off x="713225" y="432825"/>
            <a:ext cx="7717500" cy="612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35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29" name="Google Shape;129;p29"/>
          <p:cNvSpPr txBox="1"/>
          <p:nvPr>
            <p:ph idx="1" type="subTitle"/>
          </p:nvPr>
        </p:nvSpPr>
        <p:spPr>
          <a:xfrm rot="-564">
            <a:off x="2435050" y="3617181"/>
            <a:ext cx="1828800" cy="512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0" name="Google Shape;130;p29"/>
          <p:cNvSpPr txBox="1"/>
          <p:nvPr>
            <p:ph idx="2" type="subTitle"/>
          </p:nvPr>
        </p:nvSpPr>
        <p:spPr>
          <a:xfrm rot="-1128">
            <a:off x="2435050" y="3161865"/>
            <a:ext cx="1828800" cy="331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Raleway Black"/>
              <a:buNone/>
              <a:defRPr sz="1800">
                <a:solidFill>
                  <a:schemeClr val="accent1"/>
                </a:solidFill>
                <a:latin typeface="Raleway Black"/>
                <a:ea typeface="Raleway Black"/>
                <a:cs typeface="Raleway Black"/>
                <a:sym typeface="Raleway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1" name="Google Shape;131;p29"/>
          <p:cNvSpPr txBox="1"/>
          <p:nvPr>
            <p:ph idx="3" type="subTitle"/>
          </p:nvPr>
        </p:nvSpPr>
        <p:spPr>
          <a:xfrm rot="-564">
            <a:off x="4914025" y="3617181"/>
            <a:ext cx="1828800" cy="512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2" name="Google Shape;132;p29"/>
          <p:cNvSpPr txBox="1"/>
          <p:nvPr>
            <p:ph idx="4" type="subTitle"/>
          </p:nvPr>
        </p:nvSpPr>
        <p:spPr>
          <a:xfrm rot="-1128">
            <a:off x="4914025" y="3161865"/>
            <a:ext cx="1828800" cy="331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Raleway Black"/>
              <a:buNone/>
              <a:defRPr sz="1800">
                <a:solidFill>
                  <a:schemeClr val="accent1"/>
                </a:solidFill>
                <a:latin typeface="Raleway Black"/>
                <a:ea typeface="Raleway Black"/>
                <a:cs typeface="Raleway Black"/>
                <a:sym typeface="Raleway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3" name="Google Shape;133;p29"/>
          <p:cNvSpPr txBox="1"/>
          <p:nvPr>
            <p:ph idx="5" type="subTitle"/>
          </p:nvPr>
        </p:nvSpPr>
        <p:spPr>
          <a:xfrm rot="-564">
            <a:off x="1206312" y="1979517"/>
            <a:ext cx="1828800" cy="511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4" name="Google Shape;134;p29"/>
          <p:cNvSpPr txBox="1"/>
          <p:nvPr>
            <p:ph idx="6" type="subTitle"/>
          </p:nvPr>
        </p:nvSpPr>
        <p:spPr>
          <a:xfrm rot="-1128">
            <a:off x="1206312" y="1524202"/>
            <a:ext cx="1828800" cy="331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Raleway Black"/>
              <a:buNone/>
              <a:defRPr sz="1800">
                <a:solidFill>
                  <a:schemeClr val="accent1"/>
                </a:solidFill>
                <a:latin typeface="Raleway Black"/>
                <a:ea typeface="Raleway Black"/>
                <a:cs typeface="Raleway Black"/>
                <a:sym typeface="Raleway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5" name="Google Shape;135;p29"/>
          <p:cNvSpPr txBox="1"/>
          <p:nvPr>
            <p:ph idx="7" type="subTitle"/>
          </p:nvPr>
        </p:nvSpPr>
        <p:spPr>
          <a:xfrm rot="-564">
            <a:off x="3651419" y="1979517"/>
            <a:ext cx="1828800" cy="512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6" name="Google Shape;136;p29"/>
          <p:cNvSpPr txBox="1"/>
          <p:nvPr>
            <p:ph idx="8" type="subTitle"/>
          </p:nvPr>
        </p:nvSpPr>
        <p:spPr>
          <a:xfrm rot="-1128">
            <a:off x="3651419" y="1524202"/>
            <a:ext cx="1828800" cy="331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Raleway Black"/>
              <a:buNone/>
              <a:defRPr sz="1800">
                <a:solidFill>
                  <a:schemeClr val="accent1"/>
                </a:solidFill>
                <a:latin typeface="Raleway Black"/>
                <a:ea typeface="Raleway Black"/>
                <a:cs typeface="Raleway Black"/>
                <a:sym typeface="Raleway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7" name="Google Shape;137;p29"/>
          <p:cNvSpPr txBox="1"/>
          <p:nvPr>
            <p:ph idx="9" type="subTitle"/>
          </p:nvPr>
        </p:nvSpPr>
        <p:spPr>
          <a:xfrm rot="-564">
            <a:off x="6096775" y="1979517"/>
            <a:ext cx="1828800" cy="512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8" name="Google Shape;138;p29"/>
          <p:cNvSpPr txBox="1"/>
          <p:nvPr>
            <p:ph idx="13" type="subTitle"/>
          </p:nvPr>
        </p:nvSpPr>
        <p:spPr>
          <a:xfrm rot="-1128">
            <a:off x="6096775" y="1526649"/>
            <a:ext cx="1828800" cy="331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Raleway Black"/>
              <a:buNone/>
              <a:defRPr sz="1800">
                <a:solidFill>
                  <a:schemeClr val="accent1"/>
                </a:solidFill>
                <a:latin typeface="Raleway Black"/>
                <a:ea typeface="Raleway Black"/>
                <a:cs typeface="Raleway Black"/>
                <a:sym typeface="Raleway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7">
  <p:cSld name="CUSTOM_5_1_1_1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30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5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4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35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6" name="Google Shape;16;p4"/>
          <p:cNvSpPr txBox="1"/>
          <p:nvPr>
            <p:ph idx="1" type="subTitle"/>
          </p:nvPr>
        </p:nvSpPr>
        <p:spPr>
          <a:xfrm>
            <a:off x="713225" y="1261872"/>
            <a:ext cx="7717500" cy="3365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Livvic"/>
              <a:buAutoNum type="arabicPeriod"/>
              <a:defRPr sz="120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CUSTOM_6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1"/>
          <p:cNvSpPr txBox="1"/>
          <p:nvPr>
            <p:ph hasCustomPrompt="1" type="title"/>
          </p:nvPr>
        </p:nvSpPr>
        <p:spPr>
          <a:xfrm>
            <a:off x="2960388" y="2025300"/>
            <a:ext cx="3657600" cy="9144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47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43" name="Google Shape;143;p31"/>
          <p:cNvSpPr txBox="1"/>
          <p:nvPr>
            <p:ph idx="1" type="subTitle"/>
          </p:nvPr>
        </p:nvSpPr>
        <p:spPr>
          <a:xfrm>
            <a:off x="2960388" y="2924460"/>
            <a:ext cx="3657600" cy="290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144" name="Google Shape;144;p31"/>
          <p:cNvSpPr txBox="1"/>
          <p:nvPr>
            <p:ph hasCustomPrompt="1" idx="2" type="title"/>
          </p:nvPr>
        </p:nvSpPr>
        <p:spPr>
          <a:xfrm>
            <a:off x="1205475" y="2999075"/>
            <a:ext cx="1828800" cy="9144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4000">
                <a:solidFill>
                  <a:schemeClr val="accent5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45" name="Google Shape;145;p31"/>
          <p:cNvSpPr txBox="1"/>
          <p:nvPr>
            <p:ph idx="3" type="subTitle"/>
          </p:nvPr>
        </p:nvSpPr>
        <p:spPr>
          <a:xfrm>
            <a:off x="1205475" y="3898225"/>
            <a:ext cx="1833300" cy="529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146" name="Google Shape;146;p31"/>
          <p:cNvSpPr txBox="1"/>
          <p:nvPr>
            <p:ph hasCustomPrompt="1" idx="4" type="title"/>
          </p:nvPr>
        </p:nvSpPr>
        <p:spPr>
          <a:xfrm rot="-399664">
            <a:off x="6661872" y="869081"/>
            <a:ext cx="1544023" cy="914254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4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47" name="Google Shape;147;p31"/>
          <p:cNvSpPr txBox="1"/>
          <p:nvPr>
            <p:ph idx="5" type="subTitle"/>
          </p:nvPr>
        </p:nvSpPr>
        <p:spPr>
          <a:xfrm rot="-399172">
            <a:off x="6563252" y="1613724"/>
            <a:ext cx="1833345" cy="34644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None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 2">
  <p:cSld name="CUSTOM_18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2"/>
          <p:cNvSpPr txBox="1"/>
          <p:nvPr>
            <p:ph type="title"/>
          </p:nvPr>
        </p:nvSpPr>
        <p:spPr>
          <a:xfrm rot="-232766">
            <a:off x="497778" y="802325"/>
            <a:ext cx="4513943" cy="2267508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0" name="Google Shape;150;p32"/>
          <p:cNvSpPr txBox="1"/>
          <p:nvPr>
            <p:ph idx="1" type="subTitle"/>
          </p:nvPr>
        </p:nvSpPr>
        <p:spPr>
          <a:xfrm rot="-713">
            <a:off x="2267250" y="3535980"/>
            <a:ext cx="2892300" cy="598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>
                <a:solidFill>
                  <a:schemeClr val="accent5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8">
  <p:cSld name="CUSTOM_7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3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 sz="3500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9">
  <p:cSld name="CUSTOM_8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4"/>
          <p:cNvSpPr txBox="1"/>
          <p:nvPr>
            <p:ph type="title"/>
          </p:nvPr>
        </p:nvSpPr>
        <p:spPr>
          <a:xfrm>
            <a:off x="713225" y="539500"/>
            <a:ext cx="3492300" cy="4059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 sz="3500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0">
  <p:cSld name="CUSTOM_9"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5"/>
          <p:cNvSpPr txBox="1"/>
          <p:nvPr>
            <p:ph type="title"/>
          </p:nvPr>
        </p:nvSpPr>
        <p:spPr>
          <a:xfrm>
            <a:off x="5984575" y="539500"/>
            <a:ext cx="2446200" cy="4059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2800"/>
              <a:buNone/>
              <a:defRPr sz="3500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CUSTOM_16"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6"/>
          <p:cNvSpPr txBox="1"/>
          <p:nvPr>
            <p:ph type="title"/>
          </p:nvPr>
        </p:nvSpPr>
        <p:spPr>
          <a:xfrm>
            <a:off x="713225" y="432825"/>
            <a:ext cx="7717500" cy="612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5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9" name="Google Shape;159;p36"/>
          <p:cNvSpPr txBox="1"/>
          <p:nvPr>
            <p:ph idx="1" type="subTitle"/>
          </p:nvPr>
        </p:nvSpPr>
        <p:spPr>
          <a:xfrm rot="-268">
            <a:off x="3343112" y="1975254"/>
            <a:ext cx="3851400" cy="612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60" name="Google Shape;160;p36"/>
          <p:cNvSpPr txBox="1"/>
          <p:nvPr>
            <p:ph idx="2" type="subTitle"/>
          </p:nvPr>
        </p:nvSpPr>
        <p:spPr>
          <a:xfrm rot="-1072">
            <a:off x="3343075" y="1536792"/>
            <a:ext cx="3849600" cy="331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Raleway Black"/>
              <a:buNone/>
              <a:defRPr sz="1800">
                <a:solidFill>
                  <a:schemeClr val="accent1"/>
                </a:solidFill>
                <a:latin typeface="Raleway Black"/>
                <a:ea typeface="Raleway Black"/>
                <a:cs typeface="Raleway Black"/>
                <a:sym typeface="Raleway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61" name="Google Shape;161;p36"/>
          <p:cNvSpPr txBox="1"/>
          <p:nvPr>
            <p:ph hasCustomPrompt="1" idx="3" type="title"/>
          </p:nvPr>
        </p:nvSpPr>
        <p:spPr>
          <a:xfrm>
            <a:off x="1828874" y="1522100"/>
            <a:ext cx="1251600" cy="7905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2000"/>
              <a:buNone/>
              <a:defRPr sz="4700">
                <a:solidFill>
                  <a:schemeClr val="accent5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2000"/>
              <a:buNone/>
              <a:defRPr sz="12000">
                <a:solidFill>
                  <a:schemeClr val="accent5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2000"/>
              <a:buNone/>
              <a:defRPr sz="12000">
                <a:solidFill>
                  <a:schemeClr val="accent5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2000"/>
              <a:buNone/>
              <a:defRPr sz="12000">
                <a:solidFill>
                  <a:schemeClr val="accent5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2000"/>
              <a:buNone/>
              <a:defRPr sz="12000">
                <a:solidFill>
                  <a:schemeClr val="accent5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2000"/>
              <a:buNone/>
              <a:defRPr sz="12000">
                <a:solidFill>
                  <a:schemeClr val="accent5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2000"/>
              <a:buNone/>
              <a:defRPr sz="12000">
                <a:solidFill>
                  <a:schemeClr val="accent5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2000"/>
              <a:buNone/>
              <a:defRPr sz="12000">
                <a:solidFill>
                  <a:schemeClr val="accent5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2000"/>
              <a:buNone/>
              <a:defRPr sz="12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62" name="Google Shape;162;p36"/>
          <p:cNvSpPr txBox="1"/>
          <p:nvPr>
            <p:ph idx="4" type="subTitle"/>
          </p:nvPr>
        </p:nvSpPr>
        <p:spPr>
          <a:xfrm rot="-268">
            <a:off x="2019387" y="3639462"/>
            <a:ext cx="3851400" cy="612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63" name="Google Shape;163;p36"/>
          <p:cNvSpPr txBox="1"/>
          <p:nvPr>
            <p:ph idx="5" type="subTitle"/>
          </p:nvPr>
        </p:nvSpPr>
        <p:spPr>
          <a:xfrm rot="-1072">
            <a:off x="2019350" y="3201000"/>
            <a:ext cx="3849600" cy="331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Raleway Black"/>
              <a:buNone/>
              <a:defRPr sz="1800">
                <a:solidFill>
                  <a:schemeClr val="accent1"/>
                </a:solidFill>
                <a:latin typeface="Raleway Black"/>
                <a:ea typeface="Raleway Black"/>
                <a:cs typeface="Raleway Black"/>
                <a:sym typeface="Raleway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64" name="Google Shape;164;p36"/>
          <p:cNvSpPr txBox="1"/>
          <p:nvPr>
            <p:ph hasCustomPrompt="1" idx="6" type="title"/>
          </p:nvPr>
        </p:nvSpPr>
        <p:spPr>
          <a:xfrm>
            <a:off x="6033270" y="3200400"/>
            <a:ext cx="1251600" cy="7905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2000"/>
              <a:buNone/>
              <a:defRPr sz="4700">
                <a:solidFill>
                  <a:schemeClr val="accent5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2000"/>
              <a:buNone/>
              <a:defRPr sz="12000">
                <a:solidFill>
                  <a:schemeClr val="accent5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2000"/>
              <a:buNone/>
              <a:defRPr sz="12000">
                <a:solidFill>
                  <a:schemeClr val="accent5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2000"/>
              <a:buNone/>
              <a:defRPr sz="12000">
                <a:solidFill>
                  <a:schemeClr val="accent5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2000"/>
              <a:buNone/>
              <a:defRPr sz="12000">
                <a:solidFill>
                  <a:schemeClr val="accent5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2000"/>
              <a:buNone/>
              <a:defRPr sz="12000">
                <a:solidFill>
                  <a:schemeClr val="accent5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2000"/>
              <a:buNone/>
              <a:defRPr sz="12000">
                <a:solidFill>
                  <a:schemeClr val="accent5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2000"/>
              <a:buNone/>
              <a:defRPr sz="12000">
                <a:solidFill>
                  <a:schemeClr val="accent5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2000"/>
              <a:buNone/>
              <a:defRPr sz="12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1"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7"/>
          <p:cNvSpPr/>
          <p:nvPr/>
        </p:nvSpPr>
        <p:spPr>
          <a:xfrm rot="236">
            <a:off x="4067575" y="3243275"/>
            <a:ext cx="4363200" cy="1362300"/>
          </a:xfrm>
          <a:prstGeom prst="roundRect">
            <a:avLst>
              <a:gd fmla="val 16667" name="adj"/>
            </a:avLst>
          </a:prstGeom>
          <a:solidFill>
            <a:schemeClr val="accent5"/>
          </a:solidFill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37"/>
          <p:cNvSpPr txBox="1"/>
          <p:nvPr>
            <p:ph type="title"/>
          </p:nvPr>
        </p:nvSpPr>
        <p:spPr>
          <a:xfrm rot="-319520">
            <a:off x="2524706" y="1869797"/>
            <a:ext cx="4350779" cy="572767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>
                <a:solidFill>
                  <a:schemeClr val="accent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68" name="Google Shape;168;p37"/>
          <p:cNvSpPr txBox="1"/>
          <p:nvPr/>
        </p:nvSpPr>
        <p:spPr>
          <a:xfrm rot="576">
            <a:off x="4562136" y="3793540"/>
            <a:ext cx="3583800" cy="6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30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Credits:</a:t>
            </a:r>
            <a:r>
              <a:rPr lang="en" sz="110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 This presentation template was created </a:t>
            </a:r>
            <a:r>
              <a:rPr b="1" lang="en" sz="110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by </a:t>
            </a:r>
            <a:r>
              <a:rPr b="1" lang="en" sz="1100">
                <a:solidFill>
                  <a:schemeClr val="accent1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10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, including icons </a:t>
            </a:r>
            <a:r>
              <a:rPr b="1" lang="en" sz="110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by </a:t>
            </a:r>
            <a:r>
              <a:rPr b="1" lang="en" sz="1100">
                <a:solidFill>
                  <a:schemeClr val="accent1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10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, and infographics &amp; images </a:t>
            </a:r>
            <a:r>
              <a:rPr b="1" lang="en" sz="110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by </a:t>
            </a:r>
            <a:r>
              <a:rPr b="1" lang="en" sz="1100">
                <a:solidFill>
                  <a:schemeClr val="accent1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" sz="110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1100"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9" name="Google Shape;169;p37"/>
          <p:cNvSpPr txBox="1"/>
          <p:nvPr>
            <p:ph idx="1" type="subTitle"/>
          </p:nvPr>
        </p:nvSpPr>
        <p:spPr>
          <a:xfrm rot="1336">
            <a:off x="992620" y="825454"/>
            <a:ext cx="3858900" cy="320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70" name="Google Shape;170;p37"/>
          <p:cNvSpPr txBox="1"/>
          <p:nvPr>
            <p:ph idx="2" type="subTitle"/>
          </p:nvPr>
        </p:nvSpPr>
        <p:spPr>
          <a:xfrm rot="686">
            <a:off x="992620" y="1193628"/>
            <a:ext cx="3006900" cy="714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71" name="Google Shape;171;p37"/>
          <p:cNvSpPr txBox="1"/>
          <p:nvPr>
            <p:ph idx="3" type="subTitle"/>
          </p:nvPr>
        </p:nvSpPr>
        <p:spPr>
          <a:xfrm rot="-1336">
            <a:off x="4287036" y="3457182"/>
            <a:ext cx="3858900" cy="216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CUSTOM_21"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8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5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74" name="Google Shape;174;p38"/>
          <p:cNvSpPr txBox="1"/>
          <p:nvPr>
            <p:ph idx="1" type="subTitle"/>
          </p:nvPr>
        </p:nvSpPr>
        <p:spPr>
          <a:xfrm>
            <a:off x="713224" y="1819651"/>
            <a:ext cx="3657600" cy="227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●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○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■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●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○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■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●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○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■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175" name="Google Shape;175;p38"/>
          <p:cNvSpPr txBox="1"/>
          <p:nvPr>
            <p:ph idx="2" type="subTitle"/>
          </p:nvPr>
        </p:nvSpPr>
        <p:spPr>
          <a:xfrm rot="-846">
            <a:off x="713224" y="1375602"/>
            <a:ext cx="3657600" cy="331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Raleway Black"/>
              <a:buNone/>
              <a:defRPr sz="1800">
                <a:solidFill>
                  <a:schemeClr val="accent1"/>
                </a:solidFill>
                <a:latin typeface="Raleway Black"/>
                <a:ea typeface="Raleway Black"/>
                <a:cs typeface="Raleway Black"/>
                <a:sym typeface="Raleway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76" name="Google Shape;176;p38"/>
          <p:cNvSpPr txBox="1"/>
          <p:nvPr>
            <p:ph idx="3" type="subTitle"/>
          </p:nvPr>
        </p:nvSpPr>
        <p:spPr>
          <a:xfrm>
            <a:off x="4904224" y="1819651"/>
            <a:ext cx="3657600" cy="227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●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○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■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●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○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■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●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○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■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177" name="Google Shape;177;p38"/>
          <p:cNvSpPr txBox="1"/>
          <p:nvPr>
            <p:ph idx="4" type="subTitle"/>
          </p:nvPr>
        </p:nvSpPr>
        <p:spPr>
          <a:xfrm rot="-846">
            <a:off x="4904224" y="1375602"/>
            <a:ext cx="3657600" cy="331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Raleway Black"/>
              <a:buNone/>
              <a:defRPr sz="1800">
                <a:solidFill>
                  <a:schemeClr val="accent1"/>
                </a:solidFill>
                <a:latin typeface="Raleway Black"/>
                <a:ea typeface="Raleway Black"/>
                <a:cs typeface="Raleway Black"/>
                <a:sym typeface="Raleway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3">
  <p:cSld name="CUSTOM_21_1"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9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5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0" name="Google Shape;180;p39"/>
          <p:cNvSpPr txBox="1"/>
          <p:nvPr>
            <p:ph idx="1" type="subTitle"/>
          </p:nvPr>
        </p:nvSpPr>
        <p:spPr>
          <a:xfrm>
            <a:off x="713224" y="1819651"/>
            <a:ext cx="3657600" cy="227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●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○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■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●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○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■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●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○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■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181" name="Google Shape;181;p39"/>
          <p:cNvSpPr txBox="1"/>
          <p:nvPr>
            <p:ph idx="2" type="subTitle"/>
          </p:nvPr>
        </p:nvSpPr>
        <p:spPr>
          <a:xfrm rot="-846">
            <a:off x="713224" y="1375602"/>
            <a:ext cx="3657600" cy="331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Raleway Black"/>
              <a:buNone/>
              <a:defRPr sz="1800">
                <a:solidFill>
                  <a:schemeClr val="accent1"/>
                </a:solidFill>
                <a:latin typeface="Raleway Black"/>
                <a:ea typeface="Raleway Black"/>
                <a:cs typeface="Raleway Black"/>
                <a:sym typeface="Raleway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82" name="Google Shape;182;p39"/>
          <p:cNvSpPr txBox="1"/>
          <p:nvPr>
            <p:ph idx="3" type="subTitle"/>
          </p:nvPr>
        </p:nvSpPr>
        <p:spPr>
          <a:xfrm>
            <a:off x="4904225" y="1819650"/>
            <a:ext cx="3526500" cy="227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●"/>
              <a:defRPr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○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■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●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○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■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●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○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■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183" name="Google Shape;183;p39"/>
          <p:cNvSpPr txBox="1"/>
          <p:nvPr>
            <p:ph idx="4" type="subTitle"/>
          </p:nvPr>
        </p:nvSpPr>
        <p:spPr>
          <a:xfrm rot="-877">
            <a:off x="4904225" y="1375593"/>
            <a:ext cx="3526500" cy="331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Raleway Black"/>
              <a:buNone/>
              <a:defRPr sz="1800">
                <a:solidFill>
                  <a:schemeClr val="accent1"/>
                </a:solidFill>
                <a:latin typeface="Raleway Black"/>
                <a:ea typeface="Raleway Black"/>
                <a:cs typeface="Raleway Black"/>
                <a:sym typeface="Raleway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19">
    <p:bg>
      <p:bgPr>
        <a:solidFill>
          <a:schemeClr val="accent2"/>
        </a:solidFill>
      </p:bgPr>
    </p:bg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5"/>
          <p:cNvSpPr/>
          <p:nvPr/>
        </p:nvSpPr>
        <p:spPr>
          <a:xfrm>
            <a:off x="3797450" y="3000900"/>
            <a:ext cx="117050" cy="112300"/>
          </a:xfrm>
          <a:custGeom>
            <a:rect b="b" l="l" r="r" t="t"/>
            <a:pathLst>
              <a:path extrusionOk="0" h="4492" w="4682">
                <a:moveTo>
                  <a:pt x="2356" y="1"/>
                </a:moveTo>
                <a:cubicBezTo>
                  <a:pt x="2075" y="1"/>
                  <a:pt x="1794" y="115"/>
                  <a:pt x="1581" y="343"/>
                </a:cubicBezTo>
                <a:lnTo>
                  <a:pt x="426" y="1467"/>
                </a:lnTo>
                <a:cubicBezTo>
                  <a:pt x="0" y="1893"/>
                  <a:pt x="0" y="2592"/>
                  <a:pt x="426" y="3017"/>
                </a:cubicBezTo>
                <a:lnTo>
                  <a:pt x="1581" y="4172"/>
                </a:lnTo>
                <a:cubicBezTo>
                  <a:pt x="1794" y="4385"/>
                  <a:pt x="2075" y="4492"/>
                  <a:pt x="2356" y="4492"/>
                </a:cubicBezTo>
                <a:cubicBezTo>
                  <a:pt x="2637" y="4492"/>
                  <a:pt x="2918" y="4385"/>
                  <a:pt x="3131" y="4172"/>
                </a:cubicBezTo>
                <a:lnTo>
                  <a:pt x="4256" y="3017"/>
                </a:lnTo>
                <a:cubicBezTo>
                  <a:pt x="4681" y="2592"/>
                  <a:pt x="4681" y="1893"/>
                  <a:pt x="4256" y="1467"/>
                </a:cubicBezTo>
                <a:lnTo>
                  <a:pt x="3131" y="343"/>
                </a:lnTo>
                <a:cubicBezTo>
                  <a:pt x="2918" y="115"/>
                  <a:pt x="2637" y="1"/>
                  <a:pt x="2356" y="1"/>
                </a:cubicBezTo>
                <a:close/>
              </a:path>
            </a:pathLst>
          </a:custGeom>
          <a:solidFill>
            <a:schemeClr val="accent2"/>
          </a:solidFill>
          <a:ln cap="flat" cmpd="sng" w="11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5"/>
          <p:cNvSpPr txBox="1"/>
          <p:nvPr>
            <p:ph type="title"/>
          </p:nvPr>
        </p:nvSpPr>
        <p:spPr>
          <a:xfrm>
            <a:off x="713225" y="432816"/>
            <a:ext cx="6602100" cy="1198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 sz="3500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" name="Google Shape;20;p5"/>
          <p:cNvSpPr txBox="1"/>
          <p:nvPr>
            <p:ph idx="1" type="subTitle"/>
          </p:nvPr>
        </p:nvSpPr>
        <p:spPr>
          <a:xfrm rot="-231771">
            <a:off x="1276640" y="3336682"/>
            <a:ext cx="2743132" cy="84251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21" name="Google Shape;21;p5"/>
          <p:cNvSpPr txBox="1"/>
          <p:nvPr>
            <p:ph idx="2" type="subTitle"/>
          </p:nvPr>
        </p:nvSpPr>
        <p:spPr>
          <a:xfrm rot="-231771">
            <a:off x="1228570" y="2881104"/>
            <a:ext cx="2743132" cy="331345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Raleway Black"/>
              <a:buNone/>
              <a:defRPr sz="1800">
                <a:solidFill>
                  <a:schemeClr val="accent1"/>
                </a:solidFill>
                <a:latin typeface="Raleway Black"/>
                <a:ea typeface="Raleway Black"/>
                <a:cs typeface="Raleway Black"/>
                <a:sym typeface="Raleway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22" name="Google Shape;22;p5"/>
          <p:cNvSpPr txBox="1"/>
          <p:nvPr>
            <p:ph idx="3" type="subTitle"/>
          </p:nvPr>
        </p:nvSpPr>
        <p:spPr>
          <a:xfrm rot="377090">
            <a:off x="5111935" y="3335489"/>
            <a:ext cx="2743187" cy="842383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23" name="Google Shape;23;p5"/>
          <p:cNvSpPr txBox="1"/>
          <p:nvPr>
            <p:ph idx="4" type="subTitle"/>
          </p:nvPr>
        </p:nvSpPr>
        <p:spPr>
          <a:xfrm rot="377090">
            <a:off x="5189900" y="2882566"/>
            <a:ext cx="2743187" cy="331427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Raleway Black"/>
              <a:buNone/>
              <a:defRPr sz="1800">
                <a:solidFill>
                  <a:schemeClr val="accent1"/>
                </a:solidFill>
                <a:latin typeface="Raleway Black"/>
                <a:ea typeface="Raleway Black"/>
                <a:cs typeface="Raleway Black"/>
                <a:sym typeface="Raleway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2">
  <p:cSld name="CUSTOM_20">
    <p:bg>
      <p:bgPr>
        <a:solidFill>
          <a:schemeClr val="accent6"/>
        </a:solidFill>
      </p:bgPr>
    </p:bg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/>
          <p:nvPr>
            <p:ph type="title"/>
          </p:nvPr>
        </p:nvSpPr>
        <p:spPr>
          <a:xfrm>
            <a:off x="713225" y="445025"/>
            <a:ext cx="5681100" cy="536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 sz="3500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7"/>
          <p:cNvSpPr txBox="1"/>
          <p:nvPr>
            <p:ph type="title"/>
          </p:nvPr>
        </p:nvSpPr>
        <p:spPr>
          <a:xfrm rot="-268314">
            <a:off x="1121330" y="1698617"/>
            <a:ext cx="3224316" cy="1884366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28" name="Google Shape;28;p7"/>
          <p:cNvSpPr txBox="1"/>
          <p:nvPr>
            <p:ph idx="1" type="subTitle"/>
          </p:nvPr>
        </p:nvSpPr>
        <p:spPr>
          <a:xfrm>
            <a:off x="4798450" y="1160250"/>
            <a:ext cx="2663400" cy="2883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●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○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■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●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○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■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●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○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Open Sans"/>
              <a:buChar char="■"/>
              <a:defRPr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"/>
          <p:cNvSpPr txBox="1"/>
          <p:nvPr>
            <p:ph type="title"/>
          </p:nvPr>
        </p:nvSpPr>
        <p:spPr>
          <a:xfrm>
            <a:off x="713225" y="450150"/>
            <a:ext cx="7717500" cy="4090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"/>
          <p:cNvSpPr txBox="1"/>
          <p:nvPr>
            <p:ph type="title"/>
          </p:nvPr>
        </p:nvSpPr>
        <p:spPr>
          <a:xfrm rot="-255690">
            <a:off x="2580806" y="1997264"/>
            <a:ext cx="4045284" cy="1098036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7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3" name="Google Shape;33;p9"/>
          <p:cNvSpPr txBox="1"/>
          <p:nvPr>
            <p:ph idx="1" type="subTitle"/>
          </p:nvPr>
        </p:nvSpPr>
        <p:spPr>
          <a:xfrm rot="-765">
            <a:off x="3297179" y="3499305"/>
            <a:ext cx="4045200" cy="598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0"/>
          <p:cNvSpPr txBox="1"/>
          <p:nvPr>
            <p:ph type="title"/>
          </p:nvPr>
        </p:nvSpPr>
        <p:spPr>
          <a:xfrm>
            <a:off x="976625" y="3596525"/>
            <a:ext cx="4011300" cy="1002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40" Type="http://schemas.openxmlformats.org/officeDocument/2006/relationships/slideLayout" Target="../slideLayouts/slideLayout40.xml"/><Relationship Id="rId20" Type="http://schemas.openxmlformats.org/officeDocument/2006/relationships/slideLayout" Target="../slideLayouts/slideLayout20.xml"/><Relationship Id="rId41" Type="http://schemas.openxmlformats.org/officeDocument/2006/relationships/theme" Target="../theme/theme2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33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10.xml"/><Relationship Id="rId3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13.xml"/><Relationship Id="rId35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12.xml"/><Relationship Id="rId34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15.xml"/><Relationship Id="rId37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14.xml"/><Relationship Id="rId36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17.xml"/><Relationship Id="rId39" Type="http://schemas.openxmlformats.org/officeDocument/2006/relationships/slideLayout" Target="../slideLayouts/slideLayout39.xml"/><Relationship Id="rId16" Type="http://schemas.openxmlformats.org/officeDocument/2006/relationships/slideLayout" Target="../slideLayouts/slideLayout16.xml"/><Relationship Id="rId38" Type="http://schemas.openxmlformats.org/officeDocument/2006/relationships/slideLayout" Target="../slideLayouts/slideLayout38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accent4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Raleway Black"/>
              <a:buNone/>
              <a:defRPr sz="2800">
                <a:solidFill>
                  <a:schemeClr val="accent1"/>
                </a:solidFill>
                <a:latin typeface="Raleway Black"/>
                <a:ea typeface="Raleway Black"/>
                <a:cs typeface="Raleway Black"/>
                <a:sym typeface="Raleway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  <p:sldLayoutId id="2147483685" r:id="rId38"/>
    <p:sldLayoutId id="2147483686" r:id="rId39"/>
    <p:sldLayoutId id="2147483687" r:id="rId4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jpg"/><Relationship Id="rId4" Type="http://schemas.openxmlformats.org/officeDocument/2006/relationships/image" Target="../media/image13.jpg"/><Relationship Id="rId5" Type="http://schemas.openxmlformats.org/officeDocument/2006/relationships/image" Target="../media/image2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jpg"/><Relationship Id="rId4" Type="http://schemas.openxmlformats.org/officeDocument/2006/relationships/image" Target="../media/image3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jpg"/><Relationship Id="rId4" Type="http://schemas.openxmlformats.org/officeDocument/2006/relationships/image" Target="../media/image17.jpg"/><Relationship Id="rId5" Type="http://schemas.openxmlformats.org/officeDocument/2006/relationships/hyperlink" Target="https://drive.google.com/file/d/1Bg1OQnLs15IkyucrNXkMT6TdhoycenwW/view?usp=sharing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6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8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19.xml"/><Relationship Id="rId3" Type="http://schemas.openxmlformats.org/officeDocument/2006/relationships/hyperlink" Target="mailto:pricesb@miamioh.edu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Relationship Id="rId3" Type="http://schemas.openxmlformats.org/officeDocument/2006/relationships/hyperlink" Target="https://vimeo.com/110616469" TargetMode="External"/><Relationship Id="rId4" Type="http://schemas.openxmlformats.org/officeDocument/2006/relationships/hyperlink" Target="https://www.edsurge.com/news/2016-05-23-three-ways-the-maker-movement-can-be-more-inclusive-to-women-and-people-of-color" TargetMode="External"/><Relationship Id="rId5" Type="http://schemas.openxmlformats.org/officeDocument/2006/relationships/hyperlink" Target="https://www.vla.org/assets/Conference_Session_Docs_Slideshows/2017_VLAPAF/howtowriteaprogramplanningguide.pdf" TargetMode="Externa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Relationship Id="rId3" Type="http://schemas.openxmlformats.org/officeDocument/2006/relationships/hyperlink" Target="https://peer.asee.org/how-making-and-maker-spaces-have-contributed-to-diversity-and-inclusion-in-engineering-a-non-traditional-literature-review.pdf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jpg"/><Relationship Id="rId4" Type="http://schemas.openxmlformats.org/officeDocument/2006/relationships/image" Target="../media/image6.jpg"/><Relationship Id="rId5" Type="http://schemas.openxmlformats.org/officeDocument/2006/relationships/image" Target="../media/image20.png"/><Relationship Id="rId6" Type="http://schemas.openxmlformats.org/officeDocument/2006/relationships/image" Target="../media/image12.png"/><Relationship Id="rId7" Type="http://schemas.openxmlformats.org/officeDocument/2006/relationships/image" Target="../media/image23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4.png"/><Relationship Id="rId4" Type="http://schemas.openxmlformats.org/officeDocument/2006/relationships/image" Target="../media/image21.png"/><Relationship Id="rId5" Type="http://schemas.openxmlformats.org/officeDocument/2006/relationships/image" Target="../media/image18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2.png"/><Relationship Id="rId4" Type="http://schemas.openxmlformats.org/officeDocument/2006/relationships/image" Target="../media/image1.jpg"/><Relationship Id="rId5" Type="http://schemas.openxmlformats.org/officeDocument/2006/relationships/image" Target="../media/image15.jpg"/><Relationship Id="rId6" Type="http://schemas.openxmlformats.org/officeDocument/2006/relationships/image" Target="../media/image9.jpg"/><Relationship Id="rId7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0" name="Google Shape;190;p42"/>
          <p:cNvGrpSpPr/>
          <p:nvPr/>
        </p:nvGrpSpPr>
        <p:grpSpPr>
          <a:xfrm>
            <a:off x="890337" y="649213"/>
            <a:ext cx="7336500" cy="3497539"/>
            <a:chOff x="890337" y="649213"/>
            <a:chExt cx="7336500" cy="3497539"/>
          </a:xfrm>
        </p:grpSpPr>
        <p:sp>
          <p:nvSpPr>
            <p:cNvPr id="191" name="Google Shape;191;p42"/>
            <p:cNvSpPr/>
            <p:nvPr/>
          </p:nvSpPr>
          <p:spPr>
            <a:xfrm>
              <a:off x="890337" y="975452"/>
              <a:ext cx="7336500" cy="3171300"/>
            </a:xfrm>
            <a:prstGeom prst="roundRect">
              <a:avLst>
                <a:gd fmla="val 9539" name="adj"/>
              </a:avLst>
            </a:prstGeom>
            <a:solidFill>
              <a:schemeClr val="accent5"/>
            </a:solidFill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42"/>
            <p:cNvSpPr/>
            <p:nvPr/>
          </p:nvSpPr>
          <p:spPr>
            <a:xfrm rot="-132907">
              <a:off x="6789375" y="663617"/>
              <a:ext cx="767149" cy="1129975"/>
            </a:xfrm>
            <a:custGeom>
              <a:rect b="b" l="l" r="r" t="t"/>
              <a:pathLst>
                <a:path extrusionOk="0" h="21975" w="14919">
                  <a:moveTo>
                    <a:pt x="4405" y="0"/>
                  </a:moveTo>
                  <a:cubicBezTo>
                    <a:pt x="3855" y="0"/>
                    <a:pt x="3301" y="102"/>
                    <a:pt x="2767" y="302"/>
                  </a:cubicBezTo>
                  <a:cubicBezTo>
                    <a:pt x="1737" y="736"/>
                    <a:pt x="869" y="1550"/>
                    <a:pt x="435" y="2608"/>
                  </a:cubicBezTo>
                  <a:cubicBezTo>
                    <a:pt x="55" y="3476"/>
                    <a:pt x="1" y="4479"/>
                    <a:pt x="272" y="5374"/>
                  </a:cubicBezTo>
                  <a:lnTo>
                    <a:pt x="1547" y="5374"/>
                  </a:lnTo>
                  <a:cubicBezTo>
                    <a:pt x="950" y="3828"/>
                    <a:pt x="1682" y="2092"/>
                    <a:pt x="3256" y="1441"/>
                  </a:cubicBezTo>
                  <a:cubicBezTo>
                    <a:pt x="3629" y="1291"/>
                    <a:pt x="4016" y="1219"/>
                    <a:pt x="4396" y="1219"/>
                  </a:cubicBezTo>
                  <a:cubicBezTo>
                    <a:pt x="5589" y="1219"/>
                    <a:pt x="6722" y="1923"/>
                    <a:pt x="7216" y="3096"/>
                  </a:cubicBezTo>
                  <a:lnTo>
                    <a:pt x="13454" y="18475"/>
                  </a:lnTo>
                  <a:cubicBezTo>
                    <a:pt x="13617" y="18882"/>
                    <a:pt x="13617" y="19316"/>
                    <a:pt x="13454" y="19723"/>
                  </a:cubicBezTo>
                  <a:cubicBezTo>
                    <a:pt x="13291" y="20130"/>
                    <a:pt x="12939" y="20428"/>
                    <a:pt x="12532" y="20618"/>
                  </a:cubicBezTo>
                  <a:cubicBezTo>
                    <a:pt x="12336" y="20694"/>
                    <a:pt x="12132" y="20730"/>
                    <a:pt x="11931" y="20730"/>
                  </a:cubicBezTo>
                  <a:cubicBezTo>
                    <a:pt x="11269" y="20730"/>
                    <a:pt x="10632" y="20340"/>
                    <a:pt x="10362" y="19696"/>
                  </a:cubicBezTo>
                  <a:lnTo>
                    <a:pt x="6429" y="10067"/>
                  </a:lnTo>
                  <a:cubicBezTo>
                    <a:pt x="6324" y="9836"/>
                    <a:pt x="6105" y="9669"/>
                    <a:pt x="5848" y="9669"/>
                  </a:cubicBezTo>
                  <a:cubicBezTo>
                    <a:pt x="5773" y="9669"/>
                    <a:pt x="5695" y="9684"/>
                    <a:pt x="5615" y="9714"/>
                  </a:cubicBezTo>
                  <a:cubicBezTo>
                    <a:pt x="5317" y="9850"/>
                    <a:pt x="5154" y="10202"/>
                    <a:pt x="5290" y="10528"/>
                  </a:cubicBezTo>
                  <a:lnTo>
                    <a:pt x="9223" y="20157"/>
                  </a:lnTo>
                  <a:cubicBezTo>
                    <a:pt x="9657" y="21296"/>
                    <a:pt x="10742" y="21974"/>
                    <a:pt x="11908" y="21974"/>
                  </a:cubicBezTo>
                  <a:cubicBezTo>
                    <a:pt x="12261" y="21974"/>
                    <a:pt x="12640" y="21893"/>
                    <a:pt x="12993" y="21757"/>
                  </a:cubicBezTo>
                  <a:cubicBezTo>
                    <a:pt x="13698" y="21459"/>
                    <a:pt x="14268" y="20916"/>
                    <a:pt x="14539" y="20184"/>
                  </a:cubicBezTo>
                  <a:cubicBezTo>
                    <a:pt x="14810" y="19479"/>
                    <a:pt x="14919" y="18746"/>
                    <a:pt x="14621" y="18041"/>
                  </a:cubicBezTo>
                  <a:lnTo>
                    <a:pt x="8382" y="2662"/>
                  </a:lnTo>
                  <a:cubicBezTo>
                    <a:pt x="7921" y="1631"/>
                    <a:pt x="7107" y="763"/>
                    <a:pt x="6077" y="329"/>
                  </a:cubicBezTo>
                  <a:cubicBezTo>
                    <a:pt x="5539" y="109"/>
                    <a:pt x="4974" y="0"/>
                    <a:pt x="440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42"/>
            <p:cNvSpPr/>
            <p:nvPr/>
          </p:nvSpPr>
          <p:spPr>
            <a:xfrm>
              <a:off x="3924264" y="760788"/>
              <a:ext cx="1187100" cy="448500"/>
            </a:xfrm>
            <a:prstGeom prst="roundRect">
              <a:avLst>
                <a:gd fmla="val 50000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94" name="Google Shape;194;p42"/>
          <p:cNvSpPr txBox="1"/>
          <p:nvPr>
            <p:ph type="ctrTitle"/>
          </p:nvPr>
        </p:nvSpPr>
        <p:spPr>
          <a:xfrm rot="-605">
            <a:off x="303187" y="1753921"/>
            <a:ext cx="8520600" cy="8649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Series of Fortunate Events</a:t>
            </a:r>
            <a:endParaRPr/>
          </a:p>
        </p:txBody>
      </p:sp>
      <p:sp>
        <p:nvSpPr>
          <p:cNvPr id="195" name="Google Shape;195;p42"/>
          <p:cNvSpPr txBox="1"/>
          <p:nvPr>
            <p:ph idx="1" type="subTitle"/>
          </p:nvPr>
        </p:nvSpPr>
        <p:spPr>
          <a:xfrm rot="968">
            <a:off x="327990" y="2674099"/>
            <a:ext cx="8520600" cy="300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Planning Great Maker Events</a:t>
            </a:r>
            <a:endParaRPr/>
          </a:p>
        </p:txBody>
      </p:sp>
      <p:grpSp>
        <p:nvGrpSpPr>
          <p:cNvPr id="196" name="Google Shape;196;p42"/>
          <p:cNvGrpSpPr/>
          <p:nvPr/>
        </p:nvGrpSpPr>
        <p:grpSpPr>
          <a:xfrm rot="-122406">
            <a:off x="4178471" y="965077"/>
            <a:ext cx="678648" cy="38026"/>
            <a:chOff x="-1780650" y="1138950"/>
            <a:chExt cx="678625" cy="38025"/>
          </a:xfrm>
        </p:grpSpPr>
        <p:sp>
          <p:nvSpPr>
            <p:cNvPr id="197" name="Google Shape;197;p42"/>
            <p:cNvSpPr/>
            <p:nvPr/>
          </p:nvSpPr>
          <p:spPr>
            <a:xfrm>
              <a:off x="-1780650" y="1138950"/>
              <a:ext cx="38025" cy="38025"/>
            </a:xfrm>
            <a:custGeom>
              <a:rect b="b" l="l" r="r" t="t"/>
              <a:pathLst>
                <a:path extrusionOk="0" h="1521" w="1521">
                  <a:moveTo>
                    <a:pt x="761" y="0"/>
                  </a:moveTo>
                  <a:cubicBezTo>
                    <a:pt x="335" y="0"/>
                    <a:pt x="1" y="335"/>
                    <a:pt x="1" y="760"/>
                  </a:cubicBezTo>
                  <a:cubicBezTo>
                    <a:pt x="1" y="1186"/>
                    <a:pt x="335" y="1520"/>
                    <a:pt x="761" y="1520"/>
                  </a:cubicBezTo>
                  <a:cubicBezTo>
                    <a:pt x="1186" y="1520"/>
                    <a:pt x="1521" y="1186"/>
                    <a:pt x="1521" y="760"/>
                  </a:cubicBezTo>
                  <a:cubicBezTo>
                    <a:pt x="1521" y="335"/>
                    <a:pt x="1186" y="0"/>
                    <a:pt x="7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42"/>
            <p:cNvSpPr/>
            <p:nvPr/>
          </p:nvSpPr>
          <p:spPr>
            <a:xfrm>
              <a:off x="-1620300" y="1138950"/>
              <a:ext cx="38025" cy="38025"/>
            </a:xfrm>
            <a:custGeom>
              <a:rect b="b" l="l" r="r" t="t"/>
              <a:pathLst>
                <a:path extrusionOk="0" h="1521" w="1521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86"/>
                    <a:pt x="335" y="1520"/>
                    <a:pt x="760" y="1520"/>
                  </a:cubicBezTo>
                  <a:cubicBezTo>
                    <a:pt x="1186" y="1520"/>
                    <a:pt x="1520" y="1186"/>
                    <a:pt x="1520" y="760"/>
                  </a:cubicBezTo>
                  <a:cubicBezTo>
                    <a:pt x="1520" y="335"/>
                    <a:pt x="1186" y="0"/>
                    <a:pt x="7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42"/>
            <p:cNvSpPr/>
            <p:nvPr/>
          </p:nvSpPr>
          <p:spPr>
            <a:xfrm>
              <a:off x="-1459975" y="1138950"/>
              <a:ext cx="38025" cy="38025"/>
            </a:xfrm>
            <a:custGeom>
              <a:rect b="b" l="l" r="r" t="t"/>
              <a:pathLst>
                <a:path extrusionOk="0" h="1521" w="1521">
                  <a:moveTo>
                    <a:pt x="761" y="0"/>
                  </a:moveTo>
                  <a:cubicBezTo>
                    <a:pt x="335" y="0"/>
                    <a:pt x="1" y="335"/>
                    <a:pt x="1" y="760"/>
                  </a:cubicBezTo>
                  <a:cubicBezTo>
                    <a:pt x="1" y="1186"/>
                    <a:pt x="335" y="1520"/>
                    <a:pt x="761" y="1520"/>
                  </a:cubicBezTo>
                  <a:cubicBezTo>
                    <a:pt x="1186" y="1520"/>
                    <a:pt x="1521" y="1186"/>
                    <a:pt x="1521" y="760"/>
                  </a:cubicBezTo>
                  <a:cubicBezTo>
                    <a:pt x="1521" y="335"/>
                    <a:pt x="1186" y="0"/>
                    <a:pt x="7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42"/>
            <p:cNvSpPr/>
            <p:nvPr/>
          </p:nvSpPr>
          <p:spPr>
            <a:xfrm>
              <a:off x="-1299625" y="1138950"/>
              <a:ext cx="38025" cy="38025"/>
            </a:xfrm>
            <a:custGeom>
              <a:rect b="b" l="l" r="r" t="t"/>
              <a:pathLst>
                <a:path extrusionOk="0" h="1521" w="1521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86"/>
                    <a:pt x="335" y="1520"/>
                    <a:pt x="760" y="1520"/>
                  </a:cubicBezTo>
                  <a:cubicBezTo>
                    <a:pt x="1155" y="1520"/>
                    <a:pt x="1520" y="1186"/>
                    <a:pt x="1520" y="760"/>
                  </a:cubicBezTo>
                  <a:cubicBezTo>
                    <a:pt x="1520" y="335"/>
                    <a:pt x="1155" y="0"/>
                    <a:pt x="7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" name="Google Shape;201;p42"/>
            <p:cNvSpPr/>
            <p:nvPr/>
          </p:nvSpPr>
          <p:spPr>
            <a:xfrm>
              <a:off x="-1140050" y="1138950"/>
              <a:ext cx="38025" cy="38025"/>
            </a:xfrm>
            <a:custGeom>
              <a:rect b="b" l="l" r="r" t="t"/>
              <a:pathLst>
                <a:path extrusionOk="0" h="1521" w="1521">
                  <a:moveTo>
                    <a:pt x="760" y="0"/>
                  </a:moveTo>
                  <a:cubicBezTo>
                    <a:pt x="365" y="0"/>
                    <a:pt x="0" y="335"/>
                    <a:pt x="0" y="760"/>
                  </a:cubicBezTo>
                  <a:cubicBezTo>
                    <a:pt x="0" y="1186"/>
                    <a:pt x="365" y="1520"/>
                    <a:pt x="760" y="1520"/>
                  </a:cubicBezTo>
                  <a:cubicBezTo>
                    <a:pt x="1186" y="1520"/>
                    <a:pt x="1520" y="1186"/>
                    <a:pt x="1520" y="760"/>
                  </a:cubicBezTo>
                  <a:cubicBezTo>
                    <a:pt x="1520" y="335"/>
                    <a:pt x="1186" y="0"/>
                    <a:pt x="7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02" name="Google Shape;202;p42"/>
          <p:cNvSpPr txBox="1"/>
          <p:nvPr>
            <p:ph idx="1" type="subTitle"/>
          </p:nvPr>
        </p:nvSpPr>
        <p:spPr>
          <a:xfrm rot="968">
            <a:off x="303165" y="3547749"/>
            <a:ext cx="8520600" cy="300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Sarah Nagle</a:t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Miami University </a:t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Twitter: @SarahNagle10</a:t>
            </a:r>
            <a:endParaRPr b="1" sz="15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Email: pricesb@miamioh.edu</a:t>
            </a:r>
            <a:endParaRPr b="1" sz="1500"/>
          </a:p>
        </p:txBody>
      </p:sp>
      <p:sp>
        <p:nvSpPr>
          <p:cNvPr id="203" name="Google Shape;203;p42"/>
          <p:cNvSpPr txBox="1"/>
          <p:nvPr/>
        </p:nvSpPr>
        <p:spPr>
          <a:xfrm>
            <a:off x="2680500" y="2928275"/>
            <a:ext cx="37830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600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rPr>
              <a:t>NOMCON 2021</a:t>
            </a:r>
            <a:endParaRPr b="1" sz="2600">
              <a:solidFill>
                <a:schemeClr val="accent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51"/>
          <p:cNvSpPr txBox="1"/>
          <p:nvPr/>
        </p:nvSpPr>
        <p:spPr>
          <a:xfrm>
            <a:off x="5372100" y="4591050"/>
            <a:ext cx="3771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solidFill>
                  <a:srgbClr val="4D4D4D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Images courtesy of Miami University Libraries, Oxford, OH</a:t>
            </a:r>
            <a:endParaRPr i="1" sz="1000">
              <a:solidFill>
                <a:srgbClr val="4D4D4D"/>
              </a:solidFill>
              <a:highlight>
                <a:srgbClr val="FFFFFF"/>
              </a:highlight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solidFill>
                  <a:srgbClr val="4D4D4D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News Clipping from The Miami Student, October 29, 2019.</a:t>
            </a:r>
            <a:endParaRPr i="1" sz="1000">
              <a:solidFill>
                <a:srgbClr val="4D4D4D"/>
              </a:solidFill>
              <a:highlight>
                <a:srgbClr val="FFFFFF"/>
              </a:highlight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289" name="Google Shape;289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48050" y="531500"/>
            <a:ext cx="4229100" cy="31718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90" name="Google Shape;290;p51"/>
          <p:cNvGrpSpPr/>
          <p:nvPr/>
        </p:nvGrpSpPr>
        <p:grpSpPr>
          <a:xfrm>
            <a:off x="229278" y="213762"/>
            <a:ext cx="4814459" cy="1423364"/>
            <a:chOff x="591228" y="3176038"/>
            <a:chExt cx="4814459" cy="1423364"/>
          </a:xfrm>
        </p:grpSpPr>
        <p:sp>
          <p:nvSpPr>
            <p:cNvPr id="291" name="Google Shape;291;p51"/>
            <p:cNvSpPr/>
            <p:nvPr/>
          </p:nvSpPr>
          <p:spPr>
            <a:xfrm rot="455">
              <a:off x="713225" y="3457002"/>
              <a:ext cx="4538100" cy="1142100"/>
            </a:xfrm>
            <a:prstGeom prst="roundRect">
              <a:avLst>
                <a:gd fmla="val 16667" name="adj"/>
              </a:avLst>
            </a:prstGeom>
            <a:solidFill>
              <a:srgbClr val="F4F1DE"/>
            </a:solidFill>
            <a:ln cap="flat" cmpd="sng" w="38100">
              <a:solidFill>
                <a:srgbClr val="3D405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92" name="Google Shape;292;p51"/>
            <p:cNvGrpSpPr/>
            <p:nvPr/>
          </p:nvGrpSpPr>
          <p:grpSpPr>
            <a:xfrm>
              <a:off x="5074178" y="4017163"/>
              <a:ext cx="331509" cy="506763"/>
              <a:chOff x="7052678" y="3327363"/>
              <a:chExt cx="331509" cy="506763"/>
            </a:xfrm>
          </p:grpSpPr>
          <p:sp>
            <p:nvSpPr>
              <p:cNvPr id="293" name="Google Shape;293;p51"/>
              <p:cNvSpPr/>
              <p:nvPr/>
            </p:nvSpPr>
            <p:spPr>
              <a:xfrm rot="1186565">
                <a:off x="7136441" y="3348830"/>
                <a:ext cx="28373" cy="495391"/>
              </a:xfrm>
              <a:prstGeom prst="rect">
                <a:avLst/>
              </a:prstGeom>
              <a:solidFill>
                <a:srgbClr val="3D405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4" name="Google Shape;294;p51"/>
              <p:cNvSpPr/>
              <p:nvPr/>
            </p:nvSpPr>
            <p:spPr>
              <a:xfrm>
                <a:off x="7052687" y="3327363"/>
                <a:ext cx="331500" cy="331500"/>
              </a:xfrm>
              <a:prstGeom prst="ellipse">
                <a:avLst/>
              </a:prstGeom>
              <a:solidFill>
                <a:srgbClr val="3D405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95" name="Google Shape;295;p51"/>
            <p:cNvGrpSpPr/>
            <p:nvPr/>
          </p:nvGrpSpPr>
          <p:grpSpPr>
            <a:xfrm flipH="1">
              <a:off x="591228" y="3176038"/>
              <a:ext cx="331509" cy="506763"/>
              <a:chOff x="7052678" y="3327363"/>
              <a:chExt cx="331509" cy="506763"/>
            </a:xfrm>
          </p:grpSpPr>
          <p:sp>
            <p:nvSpPr>
              <p:cNvPr id="296" name="Google Shape;296;p51"/>
              <p:cNvSpPr/>
              <p:nvPr/>
            </p:nvSpPr>
            <p:spPr>
              <a:xfrm rot="1186565">
                <a:off x="7136441" y="3348830"/>
                <a:ext cx="28373" cy="495391"/>
              </a:xfrm>
              <a:prstGeom prst="rect">
                <a:avLst/>
              </a:prstGeom>
              <a:solidFill>
                <a:srgbClr val="3D405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7" name="Google Shape;297;p51"/>
              <p:cNvSpPr/>
              <p:nvPr/>
            </p:nvSpPr>
            <p:spPr>
              <a:xfrm>
                <a:off x="7052687" y="3327363"/>
                <a:ext cx="331500" cy="331500"/>
              </a:xfrm>
              <a:prstGeom prst="ellipse">
                <a:avLst/>
              </a:prstGeom>
              <a:solidFill>
                <a:srgbClr val="3D405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98" name="Google Shape;298;p51"/>
          <p:cNvSpPr txBox="1"/>
          <p:nvPr>
            <p:ph type="title"/>
          </p:nvPr>
        </p:nvSpPr>
        <p:spPr>
          <a:xfrm rot="7064">
            <a:off x="595746" y="536300"/>
            <a:ext cx="4671610" cy="1488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/>
              <a:t>Late-</a:t>
            </a:r>
            <a:r>
              <a:rPr lang="en" sz="3400"/>
              <a:t>n</a:t>
            </a:r>
            <a:r>
              <a:rPr lang="en" sz="3400"/>
              <a:t>ight Makerspace</a:t>
            </a:r>
            <a:endParaRPr sz="3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600"/>
          </a:p>
        </p:txBody>
      </p:sp>
      <p:pic>
        <p:nvPicPr>
          <p:cNvPr id="299" name="Google Shape;299;p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77076" y="0"/>
            <a:ext cx="2266921" cy="302256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Google Shape;300;p5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2276750"/>
            <a:ext cx="4391025" cy="3293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5" name="Google Shape;305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71450"/>
            <a:ext cx="9144000" cy="48005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0" name="Google Shape;310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61925" y="493863"/>
            <a:ext cx="4748225" cy="37985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" name="Google Shape;311;p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57700" y="178600"/>
            <a:ext cx="4786301" cy="47863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6" name="Google Shape;316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34525" y="904875"/>
            <a:ext cx="5009475" cy="2820261"/>
          </a:xfrm>
          <a:prstGeom prst="rect">
            <a:avLst/>
          </a:prstGeom>
          <a:noFill/>
          <a:ln>
            <a:noFill/>
          </a:ln>
        </p:spPr>
      </p:pic>
      <p:pic>
        <p:nvPicPr>
          <p:cNvPr id="317" name="Google Shape;317;p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9274" y="0"/>
            <a:ext cx="3905249" cy="52069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18" name="Google Shape;318;p54"/>
          <p:cNvGrpSpPr/>
          <p:nvPr/>
        </p:nvGrpSpPr>
        <p:grpSpPr>
          <a:xfrm>
            <a:off x="229278" y="213762"/>
            <a:ext cx="4814459" cy="1423364"/>
            <a:chOff x="591228" y="3176038"/>
            <a:chExt cx="4814459" cy="1423364"/>
          </a:xfrm>
        </p:grpSpPr>
        <p:sp>
          <p:nvSpPr>
            <p:cNvPr id="319" name="Google Shape;319;p54"/>
            <p:cNvSpPr/>
            <p:nvPr/>
          </p:nvSpPr>
          <p:spPr>
            <a:xfrm rot="455">
              <a:off x="713225" y="3457002"/>
              <a:ext cx="4538100" cy="1142100"/>
            </a:xfrm>
            <a:prstGeom prst="roundRect">
              <a:avLst>
                <a:gd fmla="val 16667" name="adj"/>
              </a:avLst>
            </a:prstGeom>
            <a:solidFill>
              <a:srgbClr val="F4F1DE"/>
            </a:solidFill>
            <a:ln cap="flat" cmpd="sng" w="38100">
              <a:solidFill>
                <a:srgbClr val="3D405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20" name="Google Shape;320;p54"/>
            <p:cNvGrpSpPr/>
            <p:nvPr/>
          </p:nvGrpSpPr>
          <p:grpSpPr>
            <a:xfrm>
              <a:off x="5074178" y="4017163"/>
              <a:ext cx="331509" cy="506763"/>
              <a:chOff x="7052678" y="3327363"/>
              <a:chExt cx="331509" cy="506763"/>
            </a:xfrm>
          </p:grpSpPr>
          <p:sp>
            <p:nvSpPr>
              <p:cNvPr id="321" name="Google Shape;321;p54"/>
              <p:cNvSpPr/>
              <p:nvPr/>
            </p:nvSpPr>
            <p:spPr>
              <a:xfrm rot="1186565">
                <a:off x="7136441" y="3348830"/>
                <a:ext cx="28373" cy="495391"/>
              </a:xfrm>
              <a:prstGeom prst="rect">
                <a:avLst/>
              </a:prstGeom>
              <a:solidFill>
                <a:srgbClr val="3D405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2" name="Google Shape;322;p54"/>
              <p:cNvSpPr/>
              <p:nvPr/>
            </p:nvSpPr>
            <p:spPr>
              <a:xfrm>
                <a:off x="7052687" y="3327363"/>
                <a:ext cx="331500" cy="331500"/>
              </a:xfrm>
              <a:prstGeom prst="ellipse">
                <a:avLst/>
              </a:prstGeom>
              <a:solidFill>
                <a:srgbClr val="3D405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23" name="Google Shape;323;p54"/>
            <p:cNvGrpSpPr/>
            <p:nvPr/>
          </p:nvGrpSpPr>
          <p:grpSpPr>
            <a:xfrm flipH="1">
              <a:off x="591228" y="3176038"/>
              <a:ext cx="331509" cy="506763"/>
              <a:chOff x="7052678" y="3327363"/>
              <a:chExt cx="331509" cy="506763"/>
            </a:xfrm>
          </p:grpSpPr>
          <p:sp>
            <p:nvSpPr>
              <p:cNvPr id="324" name="Google Shape;324;p54"/>
              <p:cNvSpPr/>
              <p:nvPr/>
            </p:nvSpPr>
            <p:spPr>
              <a:xfrm rot="1186565">
                <a:off x="7136441" y="3348830"/>
                <a:ext cx="28373" cy="495391"/>
              </a:xfrm>
              <a:prstGeom prst="rect">
                <a:avLst/>
              </a:prstGeom>
              <a:solidFill>
                <a:srgbClr val="3D405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5" name="Google Shape;325;p54"/>
              <p:cNvSpPr/>
              <p:nvPr/>
            </p:nvSpPr>
            <p:spPr>
              <a:xfrm>
                <a:off x="7052687" y="3327363"/>
                <a:ext cx="331500" cy="331500"/>
              </a:xfrm>
              <a:prstGeom prst="ellipse">
                <a:avLst/>
              </a:prstGeom>
              <a:solidFill>
                <a:srgbClr val="3D405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326" name="Google Shape;326;p54"/>
          <p:cNvSpPr txBox="1"/>
          <p:nvPr>
            <p:ph type="title"/>
          </p:nvPr>
        </p:nvSpPr>
        <p:spPr>
          <a:xfrm rot="7064">
            <a:off x="595746" y="536300"/>
            <a:ext cx="4671610" cy="1488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/>
              <a:t>Take and Make: </a:t>
            </a:r>
            <a:endParaRPr sz="3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/>
              <a:t>Zen Gardens</a:t>
            </a:r>
            <a:endParaRPr sz="3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600"/>
          </a:p>
        </p:txBody>
      </p:sp>
      <p:sp>
        <p:nvSpPr>
          <p:cNvPr id="327" name="Google Shape;327;p54"/>
          <p:cNvSpPr txBox="1"/>
          <p:nvPr/>
        </p:nvSpPr>
        <p:spPr>
          <a:xfrm>
            <a:off x="4391025" y="4333875"/>
            <a:ext cx="4467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https://drive.google.com/file/d/1Bg1OQnLs15IkyucrNXkMT6TdhoycenwW/view?usp=sharing</a:t>
            </a:r>
            <a:endParaRPr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8" name="Google Shape;328;p54"/>
          <p:cNvSpPr txBox="1"/>
          <p:nvPr/>
        </p:nvSpPr>
        <p:spPr>
          <a:xfrm>
            <a:off x="229275" y="4695825"/>
            <a:ext cx="4733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solidFill>
                  <a:srgbClr val="4D4D4D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Images and videocourtesy of Miami University Libraries, Oxford, OH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55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Best Practices</a:t>
            </a:r>
            <a:endParaRPr/>
          </a:p>
        </p:txBody>
      </p:sp>
      <p:grpSp>
        <p:nvGrpSpPr>
          <p:cNvPr id="334" name="Google Shape;334;p55"/>
          <p:cNvGrpSpPr/>
          <p:nvPr/>
        </p:nvGrpSpPr>
        <p:grpSpPr>
          <a:xfrm>
            <a:off x="713220" y="1358068"/>
            <a:ext cx="4738586" cy="2831485"/>
            <a:chOff x="1868425" y="1319965"/>
            <a:chExt cx="4213200" cy="2831485"/>
          </a:xfrm>
        </p:grpSpPr>
        <p:sp>
          <p:nvSpPr>
            <p:cNvPr id="335" name="Google Shape;335;p55"/>
            <p:cNvSpPr/>
            <p:nvPr/>
          </p:nvSpPr>
          <p:spPr>
            <a:xfrm>
              <a:off x="1868425" y="1552850"/>
              <a:ext cx="4213200" cy="2598600"/>
            </a:xfrm>
            <a:prstGeom prst="roundRect">
              <a:avLst>
                <a:gd fmla="val 9429" name="adj"/>
              </a:avLst>
            </a:prstGeom>
            <a:solidFill>
              <a:schemeClr val="accent5"/>
            </a:solidFill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55"/>
            <p:cNvSpPr/>
            <p:nvPr/>
          </p:nvSpPr>
          <p:spPr>
            <a:xfrm flipH="1" rot="132954">
              <a:off x="5308970" y="1331795"/>
              <a:ext cx="629904" cy="927819"/>
            </a:xfrm>
            <a:custGeom>
              <a:rect b="b" l="l" r="r" t="t"/>
              <a:pathLst>
                <a:path extrusionOk="0" h="21975" w="14919">
                  <a:moveTo>
                    <a:pt x="4405" y="0"/>
                  </a:moveTo>
                  <a:cubicBezTo>
                    <a:pt x="3855" y="0"/>
                    <a:pt x="3301" y="102"/>
                    <a:pt x="2767" y="302"/>
                  </a:cubicBezTo>
                  <a:cubicBezTo>
                    <a:pt x="1737" y="736"/>
                    <a:pt x="869" y="1550"/>
                    <a:pt x="435" y="2608"/>
                  </a:cubicBezTo>
                  <a:cubicBezTo>
                    <a:pt x="55" y="3476"/>
                    <a:pt x="1" y="4479"/>
                    <a:pt x="272" y="5374"/>
                  </a:cubicBezTo>
                  <a:lnTo>
                    <a:pt x="1547" y="5374"/>
                  </a:lnTo>
                  <a:cubicBezTo>
                    <a:pt x="950" y="3828"/>
                    <a:pt x="1682" y="2092"/>
                    <a:pt x="3256" y="1441"/>
                  </a:cubicBezTo>
                  <a:cubicBezTo>
                    <a:pt x="3629" y="1291"/>
                    <a:pt x="4016" y="1219"/>
                    <a:pt x="4396" y="1219"/>
                  </a:cubicBezTo>
                  <a:cubicBezTo>
                    <a:pt x="5589" y="1219"/>
                    <a:pt x="6722" y="1923"/>
                    <a:pt x="7216" y="3096"/>
                  </a:cubicBezTo>
                  <a:lnTo>
                    <a:pt x="13454" y="18475"/>
                  </a:lnTo>
                  <a:cubicBezTo>
                    <a:pt x="13617" y="18882"/>
                    <a:pt x="13617" y="19316"/>
                    <a:pt x="13454" y="19723"/>
                  </a:cubicBezTo>
                  <a:cubicBezTo>
                    <a:pt x="13291" y="20130"/>
                    <a:pt x="12939" y="20428"/>
                    <a:pt x="12532" y="20618"/>
                  </a:cubicBezTo>
                  <a:cubicBezTo>
                    <a:pt x="12336" y="20694"/>
                    <a:pt x="12132" y="20730"/>
                    <a:pt x="11931" y="20730"/>
                  </a:cubicBezTo>
                  <a:cubicBezTo>
                    <a:pt x="11269" y="20730"/>
                    <a:pt x="10632" y="20340"/>
                    <a:pt x="10362" y="19696"/>
                  </a:cubicBezTo>
                  <a:lnTo>
                    <a:pt x="6429" y="10067"/>
                  </a:lnTo>
                  <a:cubicBezTo>
                    <a:pt x="6324" y="9836"/>
                    <a:pt x="6105" y="9669"/>
                    <a:pt x="5848" y="9669"/>
                  </a:cubicBezTo>
                  <a:cubicBezTo>
                    <a:pt x="5773" y="9669"/>
                    <a:pt x="5695" y="9684"/>
                    <a:pt x="5615" y="9714"/>
                  </a:cubicBezTo>
                  <a:cubicBezTo>
                    <a:pt x="5317" y="9850"/>
                    <a:pt x="5154" y="10202"/>
                    <a:pt x="5290" y="10528"/>
                  </a:cubicBezTo>
                  <a:lnTo>
                    <a:pt x="9223" y="20157"/>
                  </a:lnTo>
                  <a:cubicBezTo>
                    <a:pt x="9657" y="21296"/>
                    <a:pt x="10742" y="21974"/>
                    <a:pt x="11908" y="21974"/>
                  </a:cubicBezTo>
                  <a:cubicBezTo>
                    <a:pt x="12261" y="21974"/>
                    <a:pt x="12640" y="21893"/>
                    <a:pt x="12993" y="21757"/>
                  </a:cubicBezTo>
                  <a:cubicBezTo>
                    <a:pt x="13698" y="21459"/>
                    <a:pt x="14268" y="20916"/>
                    <a:pt x="14539" y="20184"/>
                  </a:cubicBezTo>
                  <a:cubicBezTo>
                    <a:pt x="14810" y="19479"/>
                    <a:pt x="14919" y="18746"/>
                    <a:pt x="14621" y="18041"/>
                  </a:cubicBezTo>
                  <a:lnTo>
                    <a:pt x="8382" y="2662"/>
                  </a:lnTo>
                  <a:cubicBezTo>
                    <a:pt x="7921" y="1631"/>
                    <a:pt x="7107" y="763"/>
                    <a:pt x="6077" y="329"/>
                  </a:cubicBezTo>
                  <a:cubicBezTo>
                    <a:pt x="5539" y="109"/>
                    <a:pt x="4974" y="0"/>
                    <a:pt x="44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37" name="Google Shape;337;p55"/>
          <p:cNvSpPr txBox="1"/>
          <p:nvPr>
            <p:ph idx="4294967295" type="subTitle"/>
          </p:nvPr>
        </p:nvSpPr>
        <p:spPr>
          <a:xfrm rot="-791">
            <a:off x="884725" y="3372336"/>
            <a:ext cx="3913500" cy="331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Raleway Black"/>
              <a:buChar char="●"/>
            </a:pPr>
            <a:r>
              <a:rPr lang="en" sz="1800">
                <a:latin typeface="Raleway Black"/>
                <a:ea typeface="Raleway Black"/>
                <a:cs typeface="Raleway Black"/>
                <a:sym typeface="Raleway Black"/>
              </a:rPr>
              <a:t>Develop an event planning plan</a:t>
            </a:r>
            <a:endParaRPr sz="1800">
              <a:latin typeface="Raleway Black"/>
              <a:ea typeface="Raleway Black"/>
              <a:cs typeface="Raleway Black"/>
              <a:sym typeface="Raleway Black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Raleway Black"/>
              <a:buChar char="●"/>
            </a:pPr>
            <a:r>
              <a:rPr lang="en" sz="1800">
                <a:latin typeface="Raleway Black"/>
                <a:ea typeface="Raleway Black"/>
                <a:cs typeface="Raleway Black"/>
                <a:sym typeface="Raleway Black"/>
              </a:rPr>
              <a:t>Know Your Community</a:t>
            </a:r>
            <a:endParaRPr sz="1800">
              <a:latin typeface="Raleway Black"/>
              <a:ea typeface="Raleway Black"/>
              <a:cs typeface="Raleway Black"/>
              <a:sym typeface="Raleway Black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Raleway Black"/>
              <a:buChar char="●"/>
            </a:pPr>
            <a:r>
              <a:rPr lang="en" sz="1800">
                <a:latin typeface="Raleway Black"/>
                <a:ea typeface="Raleway Black"/>
                <a:cs typeface="Raleway Black"/>
                <a:sym typeface="Raleway Black"/>
              </a:rPr>
              <a:t>Planning Timeline</a:t>
            </a:r>
            <a:endParaRPr sz="1800">
              <a:latin typeface="Raleway Black"/>
              <a:ea typeface="Raleway Black"/>
              <a:cs typeface="Raleway Black"/>
              <a:sym typeface="Raleway Black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Raleway Black"/>
              <a:buChar char="●"/>
            </a:pPr>
            <a:r>
              <a:rPr lang="en" sz="1800">
                <a:latin typeface="Raleway Black"/>
                <a:ea typeface="Raleway Black"/>
                <a:cs typeface="Raleway Black"/>
                <a:sym typeface="Raleway Black"/>
              </a:rPr>
              <a:t>Promotion Catered to Your Community</a:t>
            </a:r>
            <a:endParaRPr sz="1800">
              <a:latin typeface="Raleway Black"/>
              <a:ea typeface="Raleway Black"/>
              <a:cs typeface="Raleway Black"/>
              <a:sym typeface="Raleway Black"/>
            </a:endParaRPr>
          </a:p>
        </p:txBody>
      </p:sp>
      <p:pic>
        <p:nvPicPr>
          <p:cNvPr id="338" name="Google Shape;338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51800" y="280525"/>
            <a:ext cx="3054225" cy="45824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3" name="Google Shape;343;p56"/>
          <p:cNvGrpSpPr/>
          <p:nvPr/>
        </p:nvGrpSpPr>
        <p:grpSpPr>
          <a:xfrm>
            <a:off x="3198111" y="1776249"/>
            <a:ext cx="2768700" cy="2127214"/>
            <a:chOff x="3198111" y="1776249"/>
            <a:chExt cx="2768700" cy="2127214"/>
          </a:xfrm>
        </p:grpSpPr>
        <p:sp>
          <p:nvSpPr>
            <p:cNvPr id="344" name="Google Shape;344;p56"/>
            <p:cNvSpPr/>
            <p:nvPr/>
          </p:nvSpPr>
          <p:spPr>
            <a:xfrm rot="-219660">
              <a:off x="3252848" y="2021826"/>
              <a:ext cx="2659227" cy="1798574"/>
            </a:xfrm>
            <a:prstGeom prst="roundRect">
              <a:avLst>
                <a:gd fmla="val 9539" name="adj"/>
              </a:avLst>
            </a:prstGeom>
            <a:solidFill>
              <a:schemeClr val="accent5"/>
            </a:solidFill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" name="Google Shape;345;p56"/>
            <p:cNvSpPr/>
            <p:nvPr/>
          </p:nvSpPr>
          <p:spPr>
            <a:xfrm rot="-83">
              <a:off x="4336533" y="1776254"/>
              <a:ext cx="386153" cy="520492"/>
            </a:xfrm>
            <a:prstGeom prst="flowChartOffpageConnector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46" name="Google Shape;346;p56"/>
          <p:cNvGrpSpPr/>
          <p:nvPr/>
        </p:nvGrpSpPr>
        <p:grpSpPr>
          <a:xfrm>
            <a:off x="5718364" y="2219406"/>
            <a:ext cx="2659200" cy="2150844"/>
            <a:chOff x="5718364" y="2219406"/>
            <a:chExt cx="2659200" cy="2150844"/>
          </a:xfrm>
        </p:grpSpPr>
        <p:sp>
          <p:nvSpPr>
            <p:cNvPr id="347" name="Google Shape;347;p56"/>
            <p:cNvSpPr/>
            <p:nvPr/>
          </p:nvSpPr>
          <p:spPr>
            <a:xfrm>
              <a:off x="5718364" y="2571750"/>
              <a:ext cx="2659200" cy="1798500"/>
            </a:xfrm>
            <a:prstGeom prst="roundRect">
              <a:avLst>
                <a:gd fmla="val 9539" name="adj"/>
              </a:avLst>
            </a:prstGeom>
            <a:solidFill>
              <a:schemeClr val="accent5"/>
            </a:solidFill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56"/>
            <p:cNvSpPr/>
            <p:nvPr/>
          </p:nvSpPr>
          <p:spPr>
            <a:xfrm rot="414817">
              <a:off x="6854896" y="2240754"/>
              <a:ext cx="386153" cy="520492"/>
            </a:xfrm>
            <a:prstGeom prst="flowChartOffpageConnector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49" name="Google Shape;349;p56"/>
          <p:cNvGrpSpPr/>
          <p:nvPr/>
        </p:nvGrpSpPr>
        <p:grpSpPr>
          <a:xfrm>
            <a:off x="713227" y="2296762"/>
            <a:ext cx="2659200" cy="2073488"/>
            <a:chOff x="713227" y="2296762"/>
            <a:chExt cx="2659200" cy="2073488"/>
          </a:xfrm>
        </p:grpSpPr>
        <p:sp>
          <p:nvSpPr>
            <p:cNvPr id="350" name="Google Shape;350;p56"/>
            <p:cNvSpPr/>
            <p:nvPr/>
          </p:nvSpPr>
          <p:spPr>
            <a:xfrm>
              <a:off x="713227" y="2571750"/>
              <a:ext cx="2659200" cy="1798500"/>
            </a:xfrm>
            <a:prstGeom prst="roundRect">
              <a:avLst>
                <a:gd fmla="val 9539" name="adj"/>
              </a:avLst>
            </a:prstGeom>
            <a:solidFill>
              <a:schemeClr val="accent5"/>
            </a:solidFill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56"/>
            <p:cNvSpPr/>
            <p:nvPr/>
          </p:nvSpPr>
          <p:spPr>
            <a:xfrm rot="-277904">
              <a:off x="1827696" y="2311504"/>
              <a:ext cx="386153" cy="520492"/>
            </a:xfrm>
            <a:prstGeom prst="flowChartOffpageConnector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52" name="Google Shape;352;p56"/>
          <p:cNvSpPr txBox="1"/>
          <p:nvPr>
            <p:ph idx="4" type="subTitle"/>
          </p:nvPr>
        </p:nvSpPr>
        <p:spPr>
          <a:xfrm rot="-220852">
            <a:off x="3469920" y="2482563"/>
            <a:ext cx="2102838" cy="331285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Keep a Master Spreadsheet</a:t>
            </a:r>
            <a:endParaRPr/>
          </a:p>
        </p:txBody>
      </p:sp>
      <p:sp>
        <p:nvSpPr>
          <p:cNvPr id="353" name="Google Shape;353;p56"/>
          <p:cNvSpPr txBox="1"/>
          <p:nvPr>
            <p:ph idx="5" type="subTitle"/>
          </p:nvPr>
        </p:nvSpPr>
        <p:spPr>
          <a:xfrm rot="-490">
            <a:off x="6018485" y="3328566"/>
            <a:ext cx="2103000" cy="842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Partnering is a win-win for you and your partners!</a:t>
            </a:r>
            <a:endParaRPr/>
          </a:p>
        </p:txBody>
      </p:sp>
      <p:sp>
        <p:nvSpPr>
          <p:cNvPr id="354" name="Google Shape;354;p56"/>
          <p:cNvSpPr txBox="1"/>
          <p:nvPr>
            <p:ph idx="1" type="subTitle"/>
          </p:nvPr>
        </p:nvSpPr>
        <p:spPr>
          <a:xfrm rot="-490">
            <a:off x="1017340" y="3328566"/>
            <a:ext cx="2103000" cy="842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With materials, activities, tools.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truly can work with what you’ve got!</a:t>
            </a:r>
            <a:endParaRPr/>
          </a:p>
        </p:txBody>
      </p:sp>
      <p:sp>
        <p:nvSpPr>
          <p:cNvPr id="355" name="Google Shape;355;p56"/>
          <p:cNvSpPr txBox="1"/>
          <p:nvPr>
            <p:ph idx="2" type="subTitle"/>
          </p:nvPr>
        </p:nvSpPr>
        <p:spPr>
          <a:xfrm rot="-981">
            <a:off x="969270" y="2881311"/>
            <a:ext cx="2103000" cy="331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 Flexible</a:t>
            </a:r>
            <a:endParaRPr/>
          </a:p>
        </p:txBody>
      </p:sp>
      <p:sp>
        <p:nvSpPr>
          <p:cNvPr id="356" name="Google Shape;356;p56"/>
          <p:cNvSpPr txBox="1"/>
          <p:nvPr>
            <p:ph type="title"/>
          </p:nvPr>
        </p:nvSpPr>
        <p:spPr>
          <a:xfrm>
            <a:off x="713225" y="432825"/>
            <a:ext cx="7717500" cy="1198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Budgeting for Events</a:t>
            </a:r>
            <a:endParaRPr/>
          </a:p>
        </p:txBody>
      </p:sp>
      <p:sp>
        <p:nvSpPr>
          <p:cNvPr id="357" name="Google Shape;357;p56"/>
          <p:cNvSpPr txBox="1"/>
          <p:nvPr>
            <p:ph idx="6" type="subTitle"/>
          </p:nvPr>
        </p:nvSpPr>
        <p:spPr>
          <a:xfrm rot="-981">
            <a:off x="5996465" y="2947986"/>
            <a:ext cx="2103000" cy="331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Partners to Supplement Costs</a:t>
            </a:r>
            <a:endParaRPr/>
          </a:p>
        </p:txBody>
      </p:sp>
      <p:sp>
        <p:nvSpPr>
          <p:cNvPr id="358" name="Google Shape;358;p56"/>
          <p:cNvSpPr txBox="1"/>
          <p:nvPr>
            <p:ph idx="3" type="subTitle"/>
          </p:nvPr>
        </p:nvSpPr>
        <p:spPr>
          <a:xfrm rot="-220362">
            <a:off x="3531035" y="2825736"/>
            <a:ext cx="2102819" cy="842333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Organization is key!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57"/>
          <p:cNvSpPr txBox="1"/>
          <p:nvPr>
            <p:ph type="title"/>
          </p:nvPr>
        </p:nvSpPr>
        <p:spPr>
          <a:xfrm>
            <a:off x="713225" y="445025"/>
            <a:ext cx="5681100" cy="536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Assessing Events</a:t>
            </a:r>
            <a:endParaRPr/>
          </a:p>
        </p:txBody>
      </p:sp>
      <p:sp>
        <p:nvSpPr>
          <p:cNvPr id="364" name="Google Shape;364;p57"/>
          <p:cNvSpPr/>
          <p:nvPr/>
        </p:nvSpPr>
        <p:spPr>
          <a:xfrm>
            <a:off x="733575" y="1152144"/>
            <a:ext cx="2703900" cy="1311600"/>
          </a:xfrm>
          <a:prstGeom prst="roundRect">
            <a:avLst>
              <a:gd fmla="val 16667" name="adj"/>
            </a:avLst>
          </a:prstGeom>
          <a:solidFill>
            <a:schemeClr val="accent3"/>
          </a:solidFill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65" name="Google Shape;365;p57"/>
          <p:cNvGrpSpPr/>
          <p:nvPr/>
        </p:nvGrpSpPr>
        <p:grpSpPr>
          <a:xfrm>
            <a:off x="3709325" y="563550"/>
            <a:ext cx="4715400" cy="3496200"/>
            <a:chOff x="3709325" y="563550"/>
            <a:chExt cx="4715400" cy="3496200"/>
          </a:xfrm>
        </p:grpSpPr>
        <p:grpSp>
          <p:nvGrpSpPr>
            <p:cNvPr id="366" name="Google Shape;366;p57"/>
            <p:cNvGrpSpPr/>
            <p:nvPr/>
          </p:nvGrpSpPr>
          <p:grpSpPr>
            <a:xfrm>
              <a:off x="5695099" y="563550"/>
              <a:ext cx="632838" cy="696716"/>
              <a:chOff x="5695099" y="563550"/>
              <a:chExt cx="632838" cy="696716"/>
            </a:xfrm>
          </p:grpSpPr>
          <p:grpSp>
            <p:nvGrpSpPr>
              <p:cNvPr id="367" name="Google Shape;367;p57"/>
              <p:cNvGrpSpPr/>
              <p:nvPr/>
            </p:nvGrpSpPr>
            <p:grpSpPr>
              <a:xfrm rot="240484">
                <a:off x="5713842" y="683015"/>
                <a:ext cx="595352" cy="557126"/>
                <a:chOff x="2314575" y="2133725"/>
                <a:chExt cx="595325" cy="557100"/>
              </a:xfrm>
            </p:grpSpPr>
            <p:cxnSp>
              <p:nvCxnSpPr>
                <p:cNvPr id="368" name="Google Shape;368;p57"/>
                <p:cNvCxnSpPr/>
                <p:nvPr/>
              </p:nvCxnSpPr>
              <p:spPr>
                <a:xfrm>
                  <a:off x="2567000" y="2143125"/>
                  <a:ext cx="342900" cy="504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chemeClr val="accen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69" name="Google Shape;369;p57"/>
                <p:cNvCxnSpPr/>
                <p:nvPr/>
              </p:nvCxnSpPr>
              <p:spPr>
                <a:xfrm flipH="1" rot="10800000">
                  <a:off x="2314575" y="2133725"/>
                  <a:ext cx="267000" cy="5571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chemeClr val="accen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  <p:sp>
            <p:nvSpPr>
              <p:cNvPr id="370" name="Google Shape;370;p57"/>
              <p:cNvSpPr/>
              <p:nvPr/>
            </p:nvSpPr>
            <p:spPr>
              <a:xfrm>
                <a:off x="5803488" y="563550"/>
                <a:ext cx="331500" cy="3315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71" name="Google Shape;371;p57"/>
            <p:cNvSpPr/>
            <p:nvPr/>
          </p:nvSpPr>
          <p:spPr>
            <a:xfrm>
              <a:off x="3709325" y="1152150"/>
              <a:ext cx="4715400" cy="2907600"/>
            </a:xfrm>
            <a:prstGeom prst="roundRect">
              <a:avLst>
                <a:gd fmla="val 5380" name="adj"/>
              </a:avLst>
            </a:prstGeom>
            <a:solidFill>
              <a:schemeClr val="accent5"/>
            </a:solidFill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72" name="Google Shape;372;p57"/>
          <p:cNvSpPr txBox="1"/>
          <p:nvPr>
            <p:ph idx="4294967295" type="subTitle"/>
          </p:nvPr>
        </p:nvSpPr>
        <p:spPr>
          <a:xfrm rot="-403">
            <a:off x="799719" y="1736081"/>
            <a:ext cx="2560200" cy="471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Helps to show decision-makers the impact your events are having!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3" name="Google Shape;373;p57"/>
          <p:cNvSpPr txBox="1"/>
          <p:nvPr>
            <p:ph idx="4294967295" type="subTitle"/>
          </p:nvPr>
        </p:nvSpPr>
        <p:spPr>
          <a:xfrm rot="-403">
            <a:off x="799719" y="1362906"/>
            <a:ext cx="2560200" cy="331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aleway Black"/>
                <a:ea typeface="Raleway Black"/>
                <a:cs typeface="Raleway Black"/>
                <a:sym typeface="Raleway Black"/>
              </a:rPr>
              <a:t>Testimonials</a:t>
            </a:r>
            <a:endParaRPr sz="1800">
              <a:latin typeface="Raleway Black"/>
              <a:ea typeface="Raleway Black"/>
              <a:cs typeface="Raleway Black"/>
              <a:sym typeface="Raleway Black"/>
            </a:endParaRPr>
          </a:p>
        </p:txBody>
      </p:sp>
      <p:sp>
        <p:nvSpPr>
          <p:cNvPr id="374" name="Google Shape;374;p57"/>
          <p:cNvSpPr/>
          <p:nvPr/>
        </p:nvSpPr>
        <p:spPr>
          <a:xfrm>
            <a:off x="733575" y="2752344"/>
            <a:ext cx="2703900" cy="1311600"/>
          </a:xfrm>
          <a:prstGeom prst="roundRect">
            <a:avLst>
              <a:gd fmla="val 16667" name="adj"/>
            </a:avLst>
          </a:prstGeom>
          <a:solidFill>
            <a:schemeClr val="accent6"/>
          </a:solidFill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5" name="Google Shape;375;p57"/>
          <p:cNvSpPr txBox="1"/>
          <p:nvPr>
            <p:ph idx="4294967295" type="subTitle"/>
          </p:nvPr>
        </p:nvSpPr>
        <p:spPr>
          <a:xfrm rot="-403">
            <a:off x="799719" y="3401718"/>
            <a:ext cx="2560200" cy="471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Can be very impactful to show the </a:t>
            </a:r>
            <a:r>
              <a:rPr lang="en"/>
              <a:t>success</a:t>
            </a:r>
            <a:r>
              <a:rPr lang="en"/>
              <a:t> of an event.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6" name="Google Shape;376;p57"/>
          <p:cNvSpPr txBox="1"/>
          <p:nvPr>
            <p:ph idx="4294967295" type="subTitle"/>
          </p:nvPr>
        </p:nvSpPr>
        <p:spPr>
          <a:xfrm rot="-806">
            <a:off x="799719" y="2962956"/>
            <a:ext cx="2560200" cy="331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aleway Black"/>
                <a:ea typeface="Raleway Black"/>
                <a:cs typeface="Raleway Black"/>
                <a:sym typeface="Raleway Black"/>
              </a:rPr>
              <a:t>Pictures</a:t>
            </a:r>
            <a:endParaRPr sz="1800">
              <a:latin typeface="Raleway Black"/>
              <a:ea typeface="Raleway Black"/>
              <a:cs typeface="Raleway Black"/>
              <a:sym typeface="Raleway Black"/>
            </a:endParaRPr>
          </a:p>
        </p:txBody>
      </p:sp>
      <p:sp>
        <p:nvSpPr>
          <p:cNvPr id="377" name="Google Shape;377;p57"/>
          <p:cNvSpPr txBox="1"/>
          <p:nvPr>
            <p:ph idx="4294967295" type="subTitle"/>
          </p:nvPr>
        </p:nvSpPr>
        <p:spPr>
          <a:xfrm rot="-403">
            <a:off x="4786919" y="1304706"/>
            <a:ext cx="2560200" cy="331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latin typeface="Raleway Black"/>
                <a:ea typeface="Raleway Black"/>
                <a:cs typeface="Raleway Black"/>
                <a:sym typeface="Raleway Black"/>
              </a:rPr>
              <a:t>Surveys</a:t>
            </a:r>
            <a:endParaRPr sz="2300">
              <a:latin typeface="Raleway Black"/>
              <a:ea typeface="Raleway Black"/>
              <a:cs typeface="Raleway Black"/>
              <a:sym typeface="Raleway Black"/>
            </a:endParaRPr>
          </a:p>
        </p:txBody>
      </p:sp>
      <p:sp>
        <p:nvSpPr>
          <p:cNvPr id="378" name="Google Shape;378;p57"/>
          <p:cNvSpPr txBox="1"/>
          <p:nvPr/>
        </p:nvSpPr>
        <p:spPr>
          <a:xfrm>
            <a:off x="3947675" y="1934000"/>
            <a:ext cx="4238700" cy="17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Open Sans"/>
              <a:buChar char="●"/>
            </a:pPr>
            <a:r>
              <a:rPr lang="en" sz="170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How did you hear about this event?</a:t>
            </a:r>
            <a:endParaRPr sz="1700"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Open Sans"/>
              <a:buChar char="●"/>
            </a:pPr>
            <a:r>
              <a:rPr lang="en" sz="170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What did you like the most?</a:t>
            </a:r>
            <a:endParaRPr sz="1700"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Open Sans"/>
              <a:buChar char="●"/>
            </a:pPr>
            <a:r>
              <a:rPr lang="en" sz="170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What suggestions do you have?</a:t>
            </a:r>
            <a:endParaRPr sz="1700"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Open Sans"/>
              <a:buChar char="●"/>
            </a:pPr>
            <a:r>
              <a:rPr lang="en" sz="170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What events would you like to see in the future?</a:t>
            </a:r>
            <a:endParaRPr sz="1700"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Open Sans"/>
              <a:buChar char="●"/>
            </a:pPr>
            <a:r>
              <a:rPr lang="en" sz="170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General Comments</a:t>
            </a:r>
            <a:endParaRPr sz="1700"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58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/>
              <a:t>Final Tips/Lessons Learned</a:t>
            </a:r>
            <a:endParaRPr sz="2700"/>
          </a:p>
        </p:txBody>
      </p:sp>
      <p:pic>
        <p:nvPicPr>
          <p:cNvPr id="384" name="Google Shape;384;p58"/>
          <p:cNvPicPr preferRelativeResize="0"/>
          <p:nvPr/>
        </p:nvPicPr>
        <p:blipFill rotWithShape="1">
          <a:blip r:embed="rId3">
            <a:alphaModFix/>
          </a:blip>
          <a:srcRect b="377" l="0" r="0" t="377"/>
          <a:stretch/>
        </p:blipFill>
        <p:spPr>
          <a:xfrm>
            <a:off x="5662751" y="494550"/>
            <a:ext cx="3139500" cy="4154400"/>
          </a:xfrm>
          <a:prstGeom prst="roundRect">
            <a:avLst>
              <a:gd fmla="val 9946" name="adj"/>
            </a:avLst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  <p:grpSp>
        <p:nvGrpSpPr>
          <p:cNvPr id="385" name="Google Shape;385;p58"/>
          <p:cNvGrpSpPr/>
          <p:nvPr/>
        </p:nvGrpSpPr>
        <p:grpSpPr>
          <a:xfrm>
            <a:off x="1868566" y="1319957"/>
            <a:ext cx="4113347" cy="2670940"/>
            <a:chOff x="1868425" y="1319965"/>
            <a:chExt cx="4213200" cy="2831485"/>
          </a:xfrm>
        </p:grpSpPr>
        <p:sp>
          <p:nvSpPr>
            <p:cNvPr id="386" name="Google Shape;386;p58"/>
            <p:cNvSpPr/>
            <p:nvPr/>
          </p:nvSpPr>
          <p:spPr>
            <a:xfrm>
              <a:off x="1868425" y="1552850"/>
              <a:ext cx="4213200" cy="2598600"/>
            </a:xfrm>
            <a:prstGeom prst="roundRect">
              <a:avLst>
                <a:gd fmla="val 9429" name="adj"/>
              </a:avLst>
            </a:prstGeom>
            <a:solidFill>
              <a:schemeClr val="accent5"/>
            </a:solidFill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" name="Google Shape;387;p58"/>
            <p:cNvSpPr/>
            <p:nvPr/>
          </p:nvSpPr>
          <p:spPr>
            <a:xfrm flipH="1" rot="132954">
              <a:off x="5308970" y="1331795"/>
              <a:ext cx="629904" cy="927819"/>
            </a:xfrm>
            <a:custGeom>
              <a:rect b="b" l="l" r="r" t="t"/>
              <a:pathLst>
                <a:path extrusionOk="0" h="21975" w="14919">
                  <a:moveTo>
                    <a:pt x="4405" y="0"/>
                  </a:moveTo>
                  <a:cubicBezTo>
                    <a:pt x="3855" y="0"/>
                    <a:pt x="3301" y="102"/>
                    <a:pt x="2767" y="302"/>
                  </a:cubicBezTo>
                  <a:cubicBezTo>
                    <a:pt x="1737" y="736"/>
                    <a:pt x="869" y="1550"/>
                    <a:pt x="435" y="2608"/>
                  </a:cubicBezTo>
                  <a:cubicBezTo>
                    <a:pt x="55" y="3476"/>
                    <a:pt x="1" y="4479"/>
                    <a:pt x="272" y="5374"/>
                  </a:cubicBezTo>
                  <a:lnTo>
                    <a:pt x="1547" y="5374"/>
                  </a:lnTo>
                  <a:cubicBezTo>
                    <a:pt x="950" y="3828"/>
                    <a:pt x="1682" y="2092"/>
                    <a:pt x="3256" y="1441"/>
                  </a:cubicBezTo>
                  <a:cubicBezTo>
                    <a:pt x="3629" y="1291"/>
                    <a:pt x="4016" y="1219"/>
                    <a:pt x="4396" y="1219"/>
                  </a:cubicBezTo>
                  <a:cubicBezTo>
                    <a:pt x="5589" y="1219"/>
                    <a:pt x="6722" y="1923"/>
                    <a:pt x="7216" y="3096"/>
                  </a:cubicBezTo>
                  <a:lnTo>
                    <a:pt x="13454" y="18475"/>
                  </a:lnTo>
                  <a:cubicBezTo>
                    <a:pt x="13617" y="18882"/>
                    <a:pt x="13617" y="19316"/>
                    <a:pt x="13454" y="19723"/>
                  </a:cubicBezTo>
                  <a:cubicBezTo>
                    <a:pt x="13291" y="20130"/>
                    <a:pt x="12939" y="20428"/>
                    <a:pt x="12532" y="20618"/>
                  </a:cubicBezTo>
                  <a:cubicBezTo>
                    <a:pt x="12336" y="20694"/>
                    <a:pt x="12132" y="20730"/>
                    <a:pt x="11931" y="20730"/>
                  </a:cubicBezTo>
                  <a:cubicBezTo>
                    <a:pt x="11269" y="20730"/>
                    <a:pt x="10632" y="20340"/>
                    <a:pt x="10362" y="19696"/>
                  </a:cubicBezTo>
                  <a:lnTo>
                    <a:pt x="6429" y="10067"/>
                  </a:lnTo>
                  <a:cubicBezTo>
                    <a:pt x="6324" y="9836"/>
                    <a:pt x="6105" y="9669"/>
                    <a:pt x="5848" y="9669"/>
                  </a:cubicBezTo>
                  <a:cubicBezTo>
                    <a:pt x="5773" y="9669"/>
                    <a:pt x="5695" y="9684"/>
                    <a:pt x="5615" y="9714"/>
                  </a:cubicBezTo>
                  <a:cubicBezTo>
                    <a:pt x="5317" y="9850"/>
                    <a:pt x="5154" y="10202"/>
                    <a:pt x="5290" y="10528"/>
                  </a:cubicBezTo>
                  <a:lnTo>
                    <a:pt x="9223" y="20157"/>
                  </a:lnTo>
                  <a:cubicBezTo>
                    <a:pt x="9657" y="21296"/>
                    <a:pt x="10742" y="21974"/>
                    <a:pt x="11908" y="21974"/>
                  </a:cubicBezTo>
                  <a:cubicBezTo>
                    <a:pt x="12261" y="21974"/>
                    <a:pt x="12640" y="21893"/>
                    <a:pt x="12993" y="21757"/>
                  </a:cubicBezTo>
                  <a:cubicBezTo>
                    <a:pt x="13698" y="21459"/>
                    <a:pt x="14268" y="20916"/>
                    <a:pt x="14539" y="20184"/>
                  </a:cubicBezTo>
                  <a:cubicBezTo>
                    <a:pt x="14810" y="19479"/>
                    <a:pt x="14919" y="18746"/>
                    <a:pt x="14621" y="18041"/>
                  </a:cubicBezTo>
                  <a:lnTo>
                    <a:pt x="8382" y="2662"/>
                  </a:lnTo>
                  <a:cubicBezTo>
                    <a:pt x="7921" y="1631"/>
                    <a:pt x="7107" y="763"/>
                    <a:pt x="6077" y="329"/>
                  </a:cubicBezTo>
                  <a:cubicBezTo>
                    <a:pt x="5539" y="109"/>
                    <a:pt x="4974" y="0"/>
                    <a:pt x="44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88" name="Google Shape;388;p58"/>
          <p:cNvSpPr txBox="1"/>
          <p:nvPr>
            <p:ph idx="4294967295" type="subTitle"/>
          </p:nvPr>
        </p:nvSpPr>
        <p:spPr>
          <a:xfrm rot="-791">
            <a:off x="2068425" y="1770415"/>
            <a:ext cx="3913500" cy="177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Raleway Black"/>
              <a:buChar char="●"/>
            </a:pPr>
            <a:r>
              <a:rPr lang="en" sz="1800">
                <a:latin typeface="Raleway Black"/>
                <a:ea typeface="Raleway Black"/>
                <a:cs typeface="Raleway Black"/>
                <a:sym typeface="Raleway Black"/>
              </a:rPr>
              <a:t>Flops happen!</a:t>
            </a:r>
            <a:endParaRPr sz="1800">
              <a:latin typeface="Raleway Black"/>
              <a:ea typeface="Raleway Black"/>
              <a:cs typeface="Raleway Black"/>
              <a:sym typeface="Raleway Black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Raleway Black"/>
              <a:buChar char="●"/>
            </a:pPr>
            <a:r>
              <a:rPr lang="en" sz="1800">
                <a:latin typeface="Raleway Black"/>
                <a:ea typeface="Raleway Black"/>
                <a:cs typeface="Raleway Black"/>
                <a:sym typeface="Raleway Black"/>
              </a:rPr>
              <a:t>Partnerships are key</a:t>
            </a:r>
            <a:endParaRPr sz="1800">
              <a:latin typeface="Raleway Black"/>
              <a:ea typeface="Raleway Black"/>
              <a:cs typeface="Raleway Black"/>
              <a:sym typeface="Raleway Black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Raleway Black"/>
              <a:buChar char="●"/>
            </a:pPr>
            <a:r>
              <a:rPr lang="en" sz="1800">
                <a:latin typeface="Raleway Black"/>
                <a:ea typeface="Raleway Black"/>
                <a:cs typeface="Raleway Black"/>
                <a:sym typeface="Raleway Black"/>
              </a:rPr>
              <a:t>Activities that allow for failure/tinkering/flexibility</a:t>
            </a:r>
            <a:endParaRPr sz="1800">
              <a:latin typeface="Raleway Black"/>
              <a:ea typeface="Raleway Black"/>
              <a:cs typeface="Raleway Black"/>
              <a:sym typeface="Raleway Black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Raleway Black"/>
              <a:buChar char="●"/>
            </a:pPr>
            <a:r>
              <a:rPr lang="en" sz="1800">
                <a:latin typeface="Raleway Black"/>
                <a:ea typeface="Raleway Black"/>
                <a:cs typeface="Raleway Black"/>
                <a:sym typeface="Raleway Black"/>
              </a:rPr>
              <a:t>Outreach pays off!</a:t>
            </a:r>
            <a:endParaRPr sz="1800">
              <a:latin typeface="Raleway Black"/>
              <a:ea typeface="Raleway Black"/>
              <a:cs typeface="Raleway Black"/>
              <a:sym typeface="Raleway Black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3" name="Google Shape;393;p59"/>
          <p:cNvGrpSpPr/>
          <p:nvPr/>
        </p:nvGrpSpPr>
        <p:grpSpPr>
          <a:xfrm>
            <a:off x="787582" y="834769"/>
            <a:ext cx="7784408" cy="3452700"/>
            <a:chOff x="787582" y="834769"/>
            <a:chExt cx="7784408" cy="3452700"/>
          </a:xfrm>
        </p:grpSpPr>
        <p:sp>
          <p:nvSpPr>
            <p:cNvPr id="394" name="Google Shape;394;p59"/>
            <p:cNvSpPr/>
            <p:nvPr/>
          </p:nvSpPr>
          <p:spPr>
            <a:xfrm rot="-133015">
              <a:off x="890337" y="975482"/>
              <a:ext cx="7336591" cy="3171275"/>
            </a:xfrm>
            <a:prstGeom prst="roundRect">
              <a:avLst>
                <a:gd fmla="val 9539" name="adj"/>
              </a:avLst>
            </a:prstGeom>
            <a:solidFill>
              <a:schemeClr val="accent5"/>
            </a:solidFill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" name="Google Shape;395;p59"/>
            <p:cNvSpPr/>
            <p:nvPr/>
          </p:nvSpPr>
          <p:spPr>
            <a:xfrm rot="5278463">
              <a:off x="7610247" y="2672039"/>
              <a:ext cx="767129" cy="1129946"/>
            </a:xfrm>
            <a:custGeom>
              <a:rect b="b" l="l" r="r" t="t"/>
              <a:pathLst>
                <a:path extrusionOk="0" h="21975" w="14919">
                  <a:moveTo>
                    <a:pt x="4405" y="0"/>
                  </a:moveTo>
                  <a:cubicBezTo>
                    <a:pt x="3855" y="0"/>
                    <a:pt x="3301" y="102"/>
                    <a:pt x="2767" y="302"/>
                  </a:cubicBezTo>
                  <a:cubicBezTo>
                    <a:pt x="1737" y="736"/>
                    <a:pt x="869" y="1550"/>
                    <a:pt x="435" y="2608"/>
                  </a:cubicBezTo>
                  <a:cubicBezTo>
                    <a:pt x="55" y="3476"/>
                    <a:pt x="1" y="4479"/>
                    <a:pt x="272" y="5374"/>
                  </a:cubicBezTo>
                  <a:lnTo>
                    <a:pt x="1547" y="5374"/>
                  </a:lnTo>
                  <a:cubicBezTo>
                    <a:pt x="950" y="3828"/>
                    <a:pt x="1682" y="2092"/>
                    <a:pt x="3256" y="1441"/>
                  </a:cubicBezTo>
                  <a:cubicBezTo>
                    <a:pt x="3629" y="1291"/>
                    <a:pt x="4016" y="1219"/>
                    <a:pt x="4396" y="1219"/>
                  </a:cubicBezTo>
                  <a:cubicBezTo>
                    <a:pt x="5589" y="1219"/>
                    <a:pt x="6722" y="1923"/>
                    <a:pt x="7216" y="3096"/>
                  </a:cubicBezTo>
                  <a:lnTo>
                    <a:pt x="13454" y="18475"/>
                  </a:lnTo>
                  <a:cubicBezTo>
                    <a:pt x="13617" y="18882"/>
                    <a:pt x="13617" y="19316"/>
                    <a:pt x="13454" y="19723"/>
                  </a:cubicBezTo>
                  <a:cubicBezTo>
                    <a:pt x="13291" y="20130"/>
                    <a:pt x="12939" y="20428"/>
                    <a:pt x="12532" y="20618"/>
                  </a:cubicBezTo>
                  <a:cubicBezTo>
                    <a:pt x="12336" y="20694"/>
                    <a:pt x="12132" y="20730"/>
                    <a:pt x="11931" y="20730"/>
                  </a:cubicBezTo>
                  <a:cubicBezTo>
                    <a:pt x="11269" y="20730"/>
                    <a:pt x="10632" y="20340"/>
                    <a:pt x="10362" y="19696"/>
                  </a:cubicBezTo>
                  <a:lnTo>
                    <a:pt x="6429" y="10067"/>
                  </a:lnTo>
                  <a:cubicBezTo>
                    <a:pt x="6324" y="9836"/>
                    <a:pt x="6105" y="9669"/>
                    <a:pt x="5848" y="9669"/>
                  </a:cubicBezTo>
                  <a:cubicBezTo>
                    <a:pt x="5773" y="9669"/>
                    <a:pt x="5695" y="9684"/>
                    <a:pt x="5615" y="9714"/>
                  </a:cubicBezTo>
                  <a:cubicBezTo>
                    <a:pt x="5317" y="9850"/>
                    <a:pt x="5154" y="10202"/>
                    <a:pt x="5290" y="10528"/>
                  </a:cubicBezTo>
                  <a:lnTo>
                    <a:pt x="9223" y="20157"/>
                  </a:lnTo>
                  <a:cubicBezTo>
                    <a:pt x="9657" y="21296"/>
                    <a:pt x="10742" y="21974"/>
                    <a:pt x="11908" y="21974"/>
                  </a:cubicBezTo>
                  <a:cubicBezTo>
                    <a:pt x="12261" y="21974"/>
                    <a:pt x="12640" y="21893"/>
                    <a:pt x="12993" y="21757"/>
                  </a:cubicBezTo>
                  <a:cubicBezTo>
                    <a:pt x="13698" y="21459"/>
                    <a:pt x="14268" y="20916"/>
                    <a:pt x="14539" y="20184"/>
                  </a:cubicBezTo>
                  <a:cubicBezTo>
                    <a:pt x="14810" y="19479"/>
                    <a:pt x="14919" y="18746"/>
                    <a:pt x="14621" y="18041"/>
                  </a:cubicBezTo>
                  <a:lnTo>
                    <a:pt x="8382" y="2662"/>
                  </a:lnTo>
                  <a:cubicBezTo>
                    <a:pt x="7921" y="1631"/>
                    <a:pt x="7107" y="763"/>
                    <a:pt x="6077" y="329"/>
                  </a:cubicBezTo>
                  <a:cubicBezTo>
                    <a:pt x="5539" y="109"/>
                    <a:pt x="4974" y="0"/>
                    <a:pt x="440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" name="Google Shape;396;p59"/>
            <p:cNvSpPr/>
            <p:nvPr/>
          </p:nvSpPr>
          <p:spPr>
            <a:xfrm flipH="1" rot="-2981606">
              <a:off x="1045024" y="985335"/>
              <a:ext cx="668484" cy="984653"/>
            </a:xfrm>
            <a:custGeom>
              <a:rect b="b" l="l" r="r" t="t"/>
              <a:pathLst>
                <a:path extrusionOk="0" h="21975" w="14919">
                  <a:moveTo>
                    <a:pt x="4405" y="0"/>
                  </a:moveTo>
                  <a:cubicBezTo>
                    <a:pt x="3855" y="0"/>
                    <a:pt x="3301" y="102"/>
                    <a:pt x="2767" y="302"/>
                  </a:cubicBezTo>
                  <a:cubicBezTo>
                    <a:pt x="1737" y="736"/>
                    <a:pt x="869" y="1550"/>
                    <a:pt x="435" y="2608"/>
                  </a:cubicBezTo>
                  <a:cubicBezTo>
                    <a:pt x="55" y="3476"/>
                    <a:pt x="1" y="4479"/>
                    <a:pt x="272" y="5374"/>
                  </a:cubicBezTo>
                  <a:lnTo>
                    <a:pt x="1547" y="5374"/>
                  </a:lnTo>
                  <a:cubicBezTo>
                    <a:pt x="950" y="3828"/>
                    <a:pt x="1682" y="2092"/>
                    <a:pt x="3256" y="1441"/>
                  </a:cubicBezTo>
                  <a:cubicBezTo>
                    <a:pt x="3629" y="1291"/>
                    <a:pt x="4016" y="1219"/>
                    <a:pt x="4396" y="1219"/>
                  </a:cubicBezTo>
                  <a:cubicBezTo>
                    <a:pt x="5589" y="1219"/>
                    <a:pt x="6722" y="1923"/>
                    <a:pt x="7216" y="3096"/>
                  </a:cubicBezTo>
                  <a:lnTo>
                    <a:pt x="13454" y="18475"/>
                  </a:lnTo>
                  <a:cubicBezTo>
                    <a:pt x="13617" y="18882"/>
                    <a:pt x="13617" y="19316"/>
                    <a:pt x="13454" y="19723"/>
                  </a:cubicBezTo>
                  <a:cubicBezTo>
                    <a:pt x="13291" y="20130"/>
                    <a:pt x="12939" y="20428"/>
                    <a:pt x="12532" y="20618"/>
                  </a:cubicBezTo>
                  <a:cubicBezTo>
                    <a:pt x="12336" y="20694"/>
                    <a:pt x="12132" y="20730"/>
                    <a:pt x="11931" y="20730"/>
                  </a:cubicBezTo>
                  <a:cubicBezTo>
                    <a:pt x="11269" y="20730"/>
                    <a:pt x="10632" y="20340"/>
                    <a:pt x="10362" y="19696"/>
                  </a:cubicBezTo>
                  <a:lnTo>
                    <a:pt x="6429" y="10067"/>
                  </a:lnTo>
                  <a:cubicBezTo>
                    <a:pt x="6324" y="9836"/>
                    <a:pt x="6105" y="9669"/>
                    <a:pt x="5848" y="9669"/>
                  </a:cubicBezTo>
                  <a:cubicBezTo>
                    <a:pt x="5773" y="9669"/>
                    <a:pt x="5695" y="9684"/>
                    <a:pt x="5615" y="9714"/>
                  </a:cubicBezTo>
                  <a:cubicBezTo>
                    <a:pt x="5317" y="9850"/>
                    <a:pt x="5154" y="10202"/>
                    <a:pt x="5290" y="10528"/>
                  </a:cubicBezTo>
                  <a:lnTo>
                    <a:pt x="9223" y="20157"/>
                  </a:lnTo>
                  <a:cubicBezTo>
                    <a:pt x="9657" y="21296"/>
                    <a:pt x="10742" y="21974"/>
                    <a:pt x="11908" y="21974"/>
                  </a:cubicBezTo>
                  <a:cubicBezTo>
                    <a:pt x="12261" y="21974"/>
                    <a:pt x="12640" y="21893"/>
                    <a:pt x="12993" y="21757"/>
                  </a:cubicBezTo>
                  <a:cubicBezTo>
                    <a:pt x="13698" y="21459"/>
                    <a:pt x="14268" y="20916"/>
                    <a:pt x="14539" y="20184"/>
                  </a:cubicBezTo>
                  <a:cubicBezTo>
                    <a:pt x="14810" y="19479"/>
                    <a:pt x="14919" y="18746"/>
                    <a:pt x="14621" y="18041"/>
                  </a:cubicBezTo>
                  <a:lnTo>
                    <a:pt x="8382" y="2662"/>
                  </a:lnTo>
                  <a:cubicBezTo>
                    <a:pt x="7921" y="1631"/>
                    <a:pt x="7107" y="763"/>
                    <a:pt x="6077" y="329"/>
                  </a:cubicBezTo>
                  <a:cubicBezTo>
                    <a:pt x="5539" y="109"/>
                    <a:pt x="4974" y="0"/>
                    <a:pt x="44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7" name="Google Shape;397;p59"/>
          <p:cNvSpPr txBox="1"/>
          <p:nvPr>
            <p:ph type="title"/>
          </p:nvPr>
        </p:nvSpPr>
        <p:spPr>
          <a:xfrm>
            <a:off x="1751450" y="1123950"/>
            <a:ext cx="5439900" cy="988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Share Back</a:t>
            </a:r>
            <a:endParaRPr/>
          </a:p>
        </p:txBody>
      </p:sp>
      <p:sp>
        <p:nvSpPr>
          <p:cNvPr id="398" name="Google Shape;398;p59"/>
          <p:cNvSpPr txBox="1"/>
          <p:nvPr>
            <p:ph idx="4294967295" type="subTitle"/>
          </p:nvPr>
        </p:nvSpPr>
        <p:spPr>
          <a:xfrm rot="-561">
            <a:off x="1826992" y="2013807"/>
            <a:ext cx="5516700" cy="181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Before you share, let us know your name, location, and type of library/makerspace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Biggest event successes? - What make them a success?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Biggest failures?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Any tips/tricks/lessons learned?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Anything else you’d like to share?</a:t>
            </a:r>
            <a:endParaRPr sz="16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60"/>
          <p:cNvSpPr/>
          <p:nvPr/>
        </p:nvSpPr>
        <p:spPr>
          <a:xfrm rot="-470">
            <a:off x="713225" y="539800"/>
            <a:ext cx="4385100" cy="2167500"/>
          </a:xfrm>
          <a:prstGeom prst="roundRect">
            <a:avLst>
              <a:gd fmla="val 16667" name="adj"/>
            </a:avLst>
          </a:prstGeom>
          <a:solidFill>
            <a:schemeClr val="accent5"/>
          </a:solidFill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04" name="Google Shape;404;p60"/>
          <p:cNvGrpSpPr/>
          <p:nvPr/>
        </p:nvGrpSpPr>
        <p:grpSpPr>
          <a:xfrm>
            <a:off x="2675273" y="1022920"/>
            <a:ext cx="4536000" cy="2660563"/>
            <a:chOff x="2675273" y="1022920"/>
            <a:chExt cx="4536000" cy="2660563"/>
          </a:xfrm>
        </p:grpSpPr>
        <p:sp>
          <p:nvSpPr>
            <p:cNvPr id="405" name="Google Shape;405;p60"/>
            <p:cNvSpPr/>
            <p:nvPr/>
          </p:nvSpPr>
          <p:spPr>
            <a:xfrm rot="-319562">
              <a:off x="2761704" y="1295060"/>
              <a:ext cx="4363137" cy="2067506"/>
            </a:xfrm>
            <a:prstGeom prst="roundRect">
              <a:avLst>
                <a:gd fmla="val 16667" name="adj"/>
              </a:avLst>
            </a:prstGeom>
            <a:solidFill>
              <a:schemeClr val="accent3"/>
            </a:solidFill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" name="Google Shape;406;p60"/>
            <p:cNvSpPr/>
            <p:nvPr/>
          </p:nvSpPr>
          <p:spPr>
            <a:xfrm rot="-10169143">
              <a:off x="3372608" y="3132129"/>
              <a:ext cx="386153" cy="520492"/>
            </a:xfrm>
            <a:prstGeom prst="flowChartOffpageConnector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60"/>
            <p:cNvSpPr/>
            <p:nvPr/>
          </p:nvSpPr>
          <p:spPr>
            <a:xfrm rot="-900083">
              <a:off x="6091358" y="1064029"/>
              <a:ext cx="386153" cy="520492"/>
            </a:xfrm>
            <a:prstGeom prst="flowChartOffpageConnector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08" name="Google Shape;408;p60"/>
          <p:cNvSpPr txBox="1"/>
          <p:nvPr>
            <p:ph type="title"/>
          </p:nvPr>
        </p:nvSpPr>
        <p:spPr>
          <a:xfrm rot="-319520">
            <a:off x="2753306" y="1945997"/>
            <a:ext cx="4350779" cy="572767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THANKS!</a:t>
            </a:r>
            <a:endParaRPr/>
          </a:p>
        </p:txBody>
      </p:sp>
      <p:sp>
        <p:nvSpPr>
          <p:cNvPr id="409" name="Google Shape;409;p60"/>
          <p:cNvSpPr txBox="1"/>
          <p:nvPr>
            <p:ph idx="1" type="subTitle"/>
          </p:nvPr>
        </p:nvSpPr>
        <p:spPr>
          <a:xfrm rot="1336">
            <a:off x="992620" y="825454"/>
            <a:ext cx="3858900" cy="320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Do you have any questions?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0" name="Google Shape;410;p60"/>
          <p:cNvSpPr txBox="1"/>
          <p:nvPr>
            <p:ph idx="2" type="subTitle"/>
          </p:nvPr>
        </p:nvSpPr>
        <p:spPr>
          <a:xfrm rot="686">
            <a:off x="992620" y="1193628"/>
            <a:ext cx="3006900" cy="714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pricesb@miamioh.edu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	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@SarahNagle10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11" name="Google Shape;411;p60"/>
          <p:cNvGrpSpPr/>
          <p:nvPr/>
        </p:nvGrpSpPr>
        <p:grpSpPr>
          <a:xfrm>
            <a:off x="770219" y="1551673"/>
            <a:ext cx="357144" cy="357144"/>
            <a:chOff x="1715344" y="1865623"/>
            <a:chExt cx="357144" cy="357144"/>
          </a:xfrm>
        </p:grpSpPr>
        <p:sp>
          <p:nvSpPr>
            <p:cNvPr id="412" name="Google Shape;412;p60"/>
            <p:cNvSpPr/>
            <p:nvPr/>
          </p:nvSpPr>
          <p:spPr>
            <a:xfrm rot="-6557">
              <a:off x="1715684" y="1865962"/>
              <a:ext cx="356464" cy="356464"/>
            </a:xfrm>
            <a:custGeom>
              <a:rect b="b" l="l" r="r" t="t"/>
              <a:pathLst>
                <a:path extrusionOk="0" h="13599" w="13599">
                  <a:moveTo>
                    <a:pt x="6800" y="0"/>
                  </a:moveTo>
                  <a:cubicBezTo>
                    <a:pt x="3047" y="0"/>
                    <a:pt x="1" y="3046"/>
                    <a:pt x="1" y="6799"/>
                  </a:cubicBezTo>
                  <a:cubicBezTo>
                    <a:pt x="1" y="10552"/>
                    <a:pt x="3047" y="13598"/>
                    <a:pt x="6800" y="13598"/>
                  </a:cubicBezTo>
                  <a:cubicBezTo>
                    <a:pt x="10553" y="13598"/>
                    <a:pt x="13599" y="10552"/>
                    <a:pt x="13599" y="6799"/>
                  </a:cubicBezTo>
                  <a:cubicBezTo>
                    <a:pt x="13599" y="3046"/>
                    <a:pt x="10553" y="0"/>
                    <a:pt x="68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p60"/>
            <p:cNvSpPr/>
            <p:nvPr/>
          </p:nvSpPr>
          <p:spPr>
            <a:xfrm rot="-6557">
              <a:off x="1791766" y="1958130"/>
              <a:ext cx="227735" cy="187446"/>
            </a:xfrm>
            <a:custGeom>
              <a:rect b="b" l="l" r="r" t="t"/>
              <a:pathLst>
                <a:path extrusionOk="0" h="7151" w="8688">
                  <a:moveTo>
                    <a:pt x="5678" y="0"/>
                  </a:moveTo>
                  <a:cubicBezTo>
                    <a:pt x="4639" y="0"/>
                    <a:pt x="3643" y="810"/>
                    <a:pt x="3652" y="2026"/>
                  </a:cubicBezTo>
                  <a:lnTo>
                    <a:pt x="3652" y="2070"/>
                  </a:lnTo>
                  <a:lnTo>
                    <a:pt x="3551" y="2070"/>
                  </a:lnTo>
                  <a:cubicBezTo>
                    <a:pt x="3219" y="2012"/>
                    <a:pt x="2887" y="1940"/>
                    <a:pt x="2570" y="1839"/>
                  </a:cubicBezTo>
                  <a:cubicBezTo>
                    <a:pt x="1819" y="1579"/>
                    <a:pt x="1155" y="1160"/>
                    <a:pt x="592" y="612"/>
                  </a:cubicBezTo>
                  <a:lnTo>
                    <a:pt x="390" y="410"/>
                  </a:lnTo>
                  <a:cubicBezTo>
                    <a:pt x="375" y="395"/>
                    <a:pt x="358" y="388"/>
                    <a:pt x="342" y="388"/>
                  </a:cubicBezTo>
                  <a:cubicBezTo>
                    <a:pt x="312" y="388"/>
                    <a:pt x="284" y="410"/>
                    <a:pt x="275" y="438"/>
                  </a:cubicBezTo>
                  <a:lnTo>
                    <a:pt x="202" y="727"/>
                  </a:lnTo>
                  <a:cubicBezTo>
                    <a:pt x="0" y="1492"/>
                    <a:pt x="318" y="2301"/>
                    <a:pt x="982" y="2734"/>
                  </a:cubicBezTo>
                  <a:cubicBezTo>
                    <a:pt x="852" y="2734"/>
                    <a:pt x="708" y="2719"/>
                    <a:pt x="578" y="2690"/>
                  </a:cubicBezTo>
                  <a:lnTo>
                    <a:pt x="332" y="2633"/>
                  </a:lnTo>
                  <a:cubicBezTo>
                    <a:pt x="327" y="2631"/>
                    <a:pt x="321" y="2630"/>
                    <a:pt x="315" y="2630"/>
                  </a:cubicBezTo>
                  <a:cubicBezTo>
                    <a:pt x="278" y="2630"/>
                    <a:pt x="246" y="2667"/>
                    <a:pt x="246" y="2705"/>
                  </a:cubicBezTo>
                  <a:lnTo>
                    <a:pt x="289" y="2950"/>
                  </a:lnTo>
                  <a:cubicBezTo>
                    <a:pt x="390" y="3513"/>
                    <a:pt x="751" y="3990"/>
                    <a:pt x="1256" y="4221"/>
                  </a:cubicBezTo>
                  <a:cubicBezTo>
                    <a:pt x="1314" y="4249"/>
                    <a:pt x="1299" y="4336"/>
                    <a:pt x="1242" y="4350"/>
                  </a:cubicBezTo>
                  <a:lnTo>
                    <a:pt x="967" y="4350"/>
                  </a:lnTo>
                  <a:cubicBezTo>
                    <a:pt x="910" y="4365"/>
                    <a:pt x="881" y="4408"/>
                    <a:pt x="910" y="4452"/>
                  </a:cubicBezTo>
                  <a:lnTo>
                    <a:pt x="1040" y="4697"/>
                  </a:lnTo>
                  <a:cubicBezTo>
                    <a:pt x="1314" y="5173"/>
                    <a:pt x="1790" y="5491"/>
                    <a:pt x="2324" y="5563"/>
                  </a:cubicBezTo>
                  <a:cubicBezTo>
                    <a:pt x="2382" y="5577"/>
                    <a:pt x="2397" y="5650"/>
                    <a:pt x="2353" y="5693"/>
                  </a:cubicBezTo>
                  <a:cubicBezTo>
                    <a:pt x="1891" y="6025"/>
                    <a:pt x="1357" y="6256"/>
                    <a:pt x="794" y="6357"/>
                  </a:cubicBezTo>
                  <a:lnTo>
                    <a:pt x="188" y="6458"/>
                  </a:lnTo>
                  <a:cubicBezTo>
                    <a:pt x="116" y="6472"/>
                    <a:pt x="116" y="6559"/>
                    <a:pt x="174" y="6588"/>
                  </a:cubicBezTo>
                  <a:lnTo>
                    <a:pt x="751" y="6804"/>
                  </a:lnTo>
                  <a:cubicBezTo>
                    <a:pt x="1328" y="7035"/>
                    <a:pt x="1949" y="7151"/>
                    <a:pt x="2570" y="7151"/>
                  </a:cubicBezTo>
                  <a:cubicBezTo>
                    <a:pt x="5385" y="7136"/>
                    <a:pt x="7680" y="4870"/>
                    <a:pt x="7694" y="2055"/>
                  </a:cubicBezTo>
                  <a:lnTo>
                    <a:pt x="7694" y="2026"/>
                  </a:lnTo>
                  <a:lnTo>
                    <a:pt x="7694" y="1983"/>
                  </a:lnTo>
                  <a:lnTo>
                    <a:pt x="7694" y="1969"/>
                  </a:lnTo>
                  <a:cubicBezTo>
                    <a:pt x="7896" y="1839"/>
                    <a:pt x="8070" y="1680"/>
                    <a:pt x="8243" y="1507"/>
                  </a:cubicBezTo>
                  <a:lnTo>
                    <a:pt x="8647" y="1088"/>
                  </a:lnTo>
                  <a:cubicBezTo>
                    <a:pt x="8687" y="1048"/>
                    <a:pt x="8653" y="971"/>
                    <a:pt x="8591" y="971"/>
                  </a:cubicBezTo>
                  <a:cubicBezTo>
                    <a:pt x="8586" y="971"/>
                    <a:pt x="8580" y="971"/>
                    <a:pt x="8575" y="973"/>
                  </a:cubicBezTo>
                  <a:lnTo>
                    <a:pt x="8012" y="1117"/>
                  </a:lnTo>
                  <a:lnTo>
                    <a:pt x="7824" y="1146"/>
                  </a:lnTo>
                  <a:cubicBezTo>
                    <a:pt x="7820" y="1147"/>
                    <a:pt x="7816" y="1147"/>
                    <a:pt x="7812" y="1147"/>
                  </a:cubicBezTo>
                  <a:cubicBezTo>
                    <a:pt x="7761" y="1147"/>
                    <a:pt x="7728" y="1070"/>
                    <a:pt x="7781" y="1030"/>
                  </a:cubicBezTo>
                  <a:cubicBezTo>
                    <a:pt x="7839" y="973"/>
                    <a:pt x="7896" y="915"/>
                    <a:pt x="7954" y="857"/>
                  </a:cubicBezTo>
                  <a:lnTo>
                    <a:pt x="8402" y="366"/>
                  </a:lnTo>
                  <a:cubicBezTo>
                    <a:pt x="8439" y="329"/>
                    <a:pt x="8401" y="259"/>
                    <a:pt x="8353" y="259"/>
                  </a:cubicBezTo>
                  <a:cubicBezTo>
                    <a:pt x="8346" y="259"/>
                    <a:pt x="8338" y="261"/>
                    <a:pt x="8330" y="265"/>
                  </a:cubicBezTo>
                  <a:lnTo>
                    <a:pt x="7709" y="467"/>
                  </a:lnTo>
                  <a:cubicBezTo>
                    <a:pt x="7521" y="525"/>
                    <a:pt x="7334" y="583"/>
                    <a:pt x="7131" y="612"/>
                  </a:cubicBezTo>
                  <a:cubicBezTo>
                    <a:pt x="7117" y="612"/>
                    <a:pt x="7088" y="597"/>
                    <a:pt x="7074" y="583"/>
                  </a:cubicBezTo>
                  <a:cubicBezTo>
                    <a:pt x="6667" y="180"/>
                    <a:pt x="6168" y="0"/>
                    <a:pt x="567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124E78"/>
                </a:solidFill>
              </a:endParaRPr>
            </a:p>
          </p:txBody>
        </p:sp>
      </p:grpSp>
      <p:grpSp>
        <p:nvGrpSpPr>
          <p:cNvPr id="414" name="Google Shape;414;p60"/>
          <p:cNvGrpSpPr/>
          <p:nvPr/>
        </p:nvGrpSpPr>
        <p:grpSpPr>
          <a:xfrm>
            <a:off x="8163328" y="2932713"/>
            <a:ext cx="331509" cy="506763"/>
            <a:chOff x="8163328" y="3047013"/>
            <a:chExt cx="331509" cy="506763"/>
          </a:xfrm>
        </p:grpSpPr>
        <p:sp>
          <p:nvSpPr>
            <p:cNvPr id="415" name="Google Shape;415;p60"/>
            <p:cNvSpPr/>
            <p:nvPr/>
          </p:nvSpPr>
          <p:spPr>
            <a:xfrm rot="1186565">
              <a:off x="8247091" y="3068480"/>
              <a:ext cx="28373" cy="49539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" name="Google Shape;416;p60"/>
            <p:cNvSpPr/>
            <p:nvPr/>
          </p:nvSpPr>
          <p:spPr>
            <a:xfrm>
              <a:off x="8163337" y="3047013"/>
              <a:ext cx="331500" cy="3315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8" name="Google Shape;208;p43"/>
          <p:cNvGrpSpPr/>
          <p:nvPr/>
        </p:nvGrpSpPr>
        <p:grpSpPr>
          <a:xfrm>
            <a:off x="611214" y="797123"/>
            <a:ext cx="6378520" cy="3549252"/>
            <a:chOff x="2070266" y="860839"/>
            <a:chExt cx="5045100" cy="2845092"/>
          </a:xfrm>
        </p:grpSpPr>
        <p:sp>
          <p:nvSpPr>
            <p:cNvPr id="209" name="Google Shape;209;p43"/>
            <p:cNvSpPr/>
            <p:nvPr/>
          </p:nvSpPr>
          <p:spPr>
            <a:xfrm rot="-255763">
              <a:off x="2144944" y="1336349"/>
              <a:ext cx="4895743" cy="2190665"/>
            </a:xfrm>
            <a:prstGeom prst="roundRect">
              <a:avLst>
                <a:gd fmla="val 16667" name="adj"/>
              </a:avLst>
            </a:prstGeom>
            <a:solidFill>
              <a:schemeClr val="accent5"/>
            </a:solidFill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10" name="Google Shape;210;p43"/>
            <p:cNvGrpSpPr/>
            <p:nvPr/>
          </p:nvGrpSpPr>
          <p:grpSpPr>
            <a:xfrm rot="-1297297">
              <a:off x="2702880" y="997320"/>
              <a:ext cx="870851" cy="681118"/>
              <a:chOff x="4343742" y="1288126"/>
              <a:chExt cx="870793" cy="681073"/>
            </a:xfrm>
          </p:grpSpPr>
          <p:sp>
            <p:nvSpPr>
              <p:cNvPr id="211" name="Google Shape;211;p43"/>
              <p:cNvSpPr/>
              <p:nvPr/>
            </p:nvSpPr>
            <p:spPr>
              <a:xfrm>
                <a:off x="4367449" y="1469900"/>
                <a:ext cx="823379" cy="466387"/>
              </a:xfrm>
              <a:custGeom>
                <a:rect b="b" l="l" r="r" t="t"/>
                <a:pathLst>
                  <a:path extrusionOk="0" h="7043" w="12434">
                    <a:moveTo>
                      <a:pt x="1" y="1"/>
                    </a:moveTo>
                    <a:lnTo>
                      <a:pt x="1" y="7043"/>
                    </a:lnTo>
                    <a:lnTo>
                      <a:pt x="12434" y="7043"/>
                    </a:lnTo>
                    <a:lnTo>
                      <a:pt x="1243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43"/>
              <p:cNvSpPr/>
              <p:nvPr/>
            </p:nvSpPr>
            <p:spPr>
              <a:xfrm>
                <a:off x="4343742" y="1903309"/>
                <a:ext cx="870793" cy="65889"/>
              </a:xfrm>
              <a:custGeom>
                <a:rect b="b" l="l" r="r" t="t"/>
                <a:pathLst>
                  <a:path extrusionOk="0" h="995" w="13150">
                    <a:moveTo>
                      <a:pt x="478" y="0"/>
                    </a:moveTo>
                    <a:cubicBezTo>
                      <a:pt x="219" y="0"/>
                      <a:pt x="1" y="219"/>
                      <a:pt x="1" y="498"/>
                    </a:cubicBezTo>
                    <a:cubicBezTo>
                      <a:pt x="1" y="756"/>
                      <a:pt x="219" y="995"/>
                      <a:pt x="478" y="995"/>
                    </a:cubicBezTo>
                    <a:lnTo>
                      <a:pt x="12652" y="995"/>
                    </a:lnTo>
                    <a:cubicBezTo>
                      <a:pt x="12931" y="995"/>
                      <a:pt x="13150" y="756"/>
                      <a:pt x="13150" y="498"/>
                    </a:cubicBezTo>
                    <a:cubicBezTo>
                      <a:pt x="13150" y="219"/>
                      <a:pt x="12931" y="0"/>
                      <a:pt x="1265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43"/>
              <p:cNvSpPr/>
              <p:nvPr/>
            </p:nvSpPr>
            <p:spPr>
              <a:xfrm>
                <a:off x="4501810" y="1288126"/>
                <a:ext cx="554659" cy="660015"/>
              </a:xfrm>
              <a:custGeom>
                <a:rect b="b" l="l" r="r" t="t"/>
                <a:pathLst>
                  <a:path extrusionOk="0" h="9967" w="8376">
                    <a:moveTo>
                      <a:pt x="4178" y="0"/>
                    </a:moveTo>
                    <a:cubicBezTo>
                      <a:pt x="3303" y="0"/>
                      <a:pt x="2348" y="498"/>
                      <a:pt x="2348" y="1592"/>
                    </a:cubicBezTo>
                    <a:cubicBezTo>
                      <a:pt x="2348" y="2348"/>
                      <a:pt x="2885" y="2905"/>
                      <a:pt x="3184" y="3124"/>
                    </a:cubicBezTo>
                    <a:cubicBezTo>
                      <a:pt x="3243" y="6366"/>
                      <a:pt x="2447" y="8554"/>
                      <a:pt x="796" y="9609"/>
                    </a:cubicBezTo>
                    <a:lnTo>
                      <a:pt x="160" y="9609"/>
                    </a:lnTo>
                    <a:cubicBezTo>
                      <a:pt x="80" y="9609"/>
                      <a:pt x="1" y="9688"/>
                      <a:pt x="1" y="9788"/>
                    </a:cubicBezTo>
                    <a:cubicBezTo>
                      <a:pt x="1" y="9887"/>
                      <a:pt x="80" y="9947"/>
                      <a:pt x="160" y="9947"/>
                    </a:cubicBezTo>
                    <a:lnTo>
                      <a:pt x="160" y="9967"/>
                    </a:lnTo>
                    <a:cubicBezTo>
                      <a:pt x="160" y="9967"/>
                      <a:pt x="518" y="9947"/>
                      <a:pt x="836" y="9947"/>
                    </a:cubicBezTo>
                    <a:cubicBezTo>
                      <a:pt x="876" y="9947"/>
                      <a:pt x="896" y="9947"/>
                      <a:pt x="936" y="9927"/>
                    </a:cubicBezTo>
                    <a:cubicBezTo>
                      <a:pt x="2746" y="8813"/>
                      <a:pt x="3621" y="6485"/>
                      <a:pt x="3522" y="3024"/>
                    </a:cubicBezTo>
                    <a:cubicBezTo>
                      <a:pt x="3522" y="2964"/>
                      <a:pt x="3502" y="2925"/>
                      <a:pt x="3442" y="2885"/>
                    </a:cubicBezTo>
                    <a:cubicBezTo>
                      <a:pt x="3203" y="2726"/>
                      <a:pt x="2706" y="2209"/>
                      <a:pt x="2706" y="1592"/>
                    </a:cubicBezTo>
                    <a:cubicBezTo>
                      <a:pt x="2706" y="617"/>
                      <a:pt x="3641" y="359"/>
                      <a:pt x="4178" y="359"/>
                    </a:cubicBezTo>
                    <a:cubicBezTo>
                      <a:pt x="4735" y="359"/>
                      <a:pt x="5670" y="617"/>
                      <a:pt x="5670" y="1592"/>
                    </a:cubicBezTo>
                    <a:cubicBezTo>
                      <a:pt x="5670" y="2209"/>
                      <a:pt x="5173" y="2726"/>
                      <a:pt x="4934" y="2885"/>
                    </a:cubicBezTo>
                    <a:cubicBezTo>
                      <a:pt x="4874" y="2925"/>
                      <a:pt x="4855" y="2964"/>
                      <a:pt x="4835" y="3024"/>
                    </a:cubicBezTo>
                    <a:cubicBezTo>
                      <a:pt x="4755" y="6485"/>
                      <a:pt x="5630" y="8813"/>
                      <a:pt x="7441" y="9927"/>
                    </a:cubicBezTo>
                    <a:cubicBezTo>
                      <a:pt x="7460" y="9947"/>
                      <a:pt x="7500" y="9947"/>
                      <a:pt x="7540" y="9947"/>
                    </a:cubicBezTo>
                    <a:lnTo>
                      <a:pt x="8196" y="9947"/>
                    </a:lnTo>
                    <a:cubicBezTo>
                      <a:pt x="8296" y="9947"/>
                      <a:pt x="8376" y="9887"/>
                      <a:pt x="8376" y="9788"/>
                    </a:cubicBezTo>
                    <a:cubicBezTo>
                      <a:pt x="8376" y="9688"/>
                      <a:pt x="8296" y="9609"/>
                      <a:pt x="8196" y="9609"/>
                    </a:cubicBezTo>
                    <a:lnTo>
                      <a:pt x="7580" y="9609"/>
                    </a:lnTo>
                    <a:cubicBezTo>
                      <a:pt x="5929" y="8554"/>
                      <a:pt x="5113" y="6366"/>
                      <a:pt x="5193" y="3124"/>
                    </a:cubicBezTo>
                    <a:cubicBezTo>
                      <a:pt x="5471" y="2905"/>
                      <a:pt x="6028" y="2348"/>
                      <a:pt x="6028" y="1592"/>
                    </a:cubicBezTo>
                    <a:cubicBezTo>
                      <a:pt x="6028" y="498"/>
                      <a:pt x="5073" y="0"/>
                      <a:pt x="417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14" name="Google Shape;214;p43"/>
          <p:cNvSpPr txBox="1"/>
          <p:nvPr>
            <p:ph type="title"/>
          </p:nvPr>
        </p:nvSpPr>
        <p:spPr>
          <a:xfrm rot="-252307">
            <a:off x="1243400" y="2128569"/>
            <a:ext cx="5114067" cy="1369793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/>
              <a:t>Share in chat:</a:t>
            </a:r>
            <a:endParaRPr sz="4600"/>
          </a:p>
          <a:p>
            <a:pPr indent="-425450" lvl="0" marL="457200" rtl="0" algn="l">
              <a:spcBef>
                <a:spcPts val="0"/>
              </a:spcBef>
              <a:spcAft>
                <a:spcPts val="0"/>
              </a:spcAft>
              <a:buSzPts val="3100"/>
              <a:buChar char="●"/>
            </a:pPr>
            <a:r>
              <a:rPr lang="en" sz="3100"/>
              <a:t>Location/Makerspace</a:t>
            </a:r>
            <a:endParaRPr sz="3100"/>
          </a:p>
          <a:p>
            <a:pPr indent="-425450" lvl="0" marL="457200" rtl="0" algn="l">
              <a:spcBef>
                <a:spcPts val="0"/>
              </a:spcBef>
              <a:spcAft>
                <a:spcPts val="0"/>
              </a:spcAft>
              <a:buSzPts val="3100"/>
              <a:buChar char="●"/>
            </a:pPr>
            <a:r>
              <a:rPr lang="en" sz="3100"/>
              <a:t>Favorite animal</a:t>
            </a:r>
            <a:endParaRPr sz="3100"/>
          </a:p>
        </p:txBody>
      </p:sp>
      <p:pic>
        <p:nvPicPr>
          <p:cNvPr id="215" name="Google Shape;215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19299" y="1576388"/>
            <a:ext cx="2983752" cy="1990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61"/>
          <p:cNvSpPr txBox="1"/>
          <p:nvPr>
            <p:ph type="title"/>
          </p:nvPr>
        </p:nvSpPr>
        <p:spPr>
          <a:xfrm>
            <a:off x="713225" y="450150"/>
            <a:ext cx="7717500" cy="4090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Bibliography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Raleway"/>
                <a:ea typeface="Raleway"/>
                <a:cs typeface="Raleway"/>
                <a:sym typeface="Raleway"/>
              </a:rPr>
              <a:t>Buechley, L. (2014, June 10). Thinking About Making. EYEO Festival, Minneapolis, MN. </a:t>
            </a:r>
            <a:r>
              <a:rPr lang="en" sz="1300" u="sng">
                <a:solidFill>
                  <a:schemeClr val="hlink"/>
                </a:solidFill>
                <a:latin typeface="Raleway"/>
                <a:ea typeface="Raleway"/>
                <a:cs typeface="Raleway"/>
                <a:sym typeface="Raleway"/>
                <a:hlinkClick r:id="rId3"/>
              </a:rPr>
              <a:t>https://vimeo.com/110616469</a:t>
            </a:r>
            <a:endParaRPr sz="13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Raleway"/>
                <a:ea typeface="Raleway"/>
                <a:cs typeface="Raleway"/>
                <a:sym typeface="Raleway"/>
              </a:rPr>
              <a:t>Duncan, Suzette. 3 “Ways the Maker Movement Can Be More Inclusive of Women and People of Color—EdSurge News.” (2016, May 23). EdSurge. </a:t>
            </a:r>
            <a:r>
              <a:rPr lang="en" sz="1300" u="sng">
                <a:solidFill>
                  <a:schemeClr val="hlink"/>
                </a:solidFill>
                <a:latin typeface="Raleway"/>
                <a:ea typeface="Raleway"/>
                <a:cs typeface="Raleway"/>
                <a:sym typeface="Raleway"/>
                <a:hlinkClick r:id="rId4"/>
              </a:rPr>
              <a:t>https://www.edsurge.com/news/2016-05-23-three-ways-the-maker-movement-can-be-more-inclusive-to-women-and-people-of-color</a:t>
            </a:r>
            <a:endParaRPr sz="13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Raleway"/>
                <a:ea typeface="Raleway"/>
                <a:cs typeface="Raleway"/>
                <a:sym typeface="Raleway"/>
              </a:rPr>
              <a:t>Land, E. (2017). “How to write a program planning guide.” York County Public Library. </a:t>
            </a:r>
            <a:r>
              <a:rPr lang="en" sz="1300" u="sng">
                <a:solidFill>
                  <a:schemeClr val="hlink"/>
                </a:solidFill>
                <a:latin typeface="Raleway"/>
                <a:ea typeface="Raleway"/>
                <a:cs typeface="Raleway"/>
                <a:sym typeface="Raleway"/>
                <a:hlinkClick r:id="rId5"/>
              </a:rPr>
              <a:t>https://www.vla.org/assets/Conference_Session_Docs_Slideshows/2017_VLAPAF/howtowriteaprogramplanningguide.pdf</a:t>
            </a:r>
            <a:endParaRPr sz="13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Raleway"/>
                <a:ea typeface="Raleway"/>
                <a:cs typeface="Raleway"/>
                <a:sym typeface="Raleway"/>
              </a:rPr>
              <a:t>Queer Zine Archive Project. https://www.qzap.org/v9/index.php</a:t>
            </a:r>
            <a:endParaRPr sz="13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62"/>
          <p:cNvSpPr txBox="1"/>
          <p:nvPr>
            <p:ph type="title"/>
          </p:nvPr>
        </p:nvSpPr>
        <p:spPr>
          <a:xfrm>
            <a:off x="713225" y="450150"/>
            <a:ext cx="7717500" cy="4090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Bibliography (cont’d)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Raleway"/>
                <a:ea typeface="Raleway"/>
                <a:cs typeface="Raleway"/>
                <a:sym typeface="Raleway"/>
              </a:rPr>
              <a:t>Stark Masters, A. (2018, April). “How Making and Maker Spaces Have Contributed to Diversity &amp; Inclusion in Engineering: A [non-traditional] Literature Review.” 2018 CoNECD - The Collaborative Network for Engineering and Computing Diversity Conference, Crystal City, Virginia. </a:t>
            </a:r>
            <a:r>
              <a:rPr lang="en" sz="1300" u="sng">
                <a:latin typeface="Raleway"/>
                <a:ea typeface="Raleway"/>
                <a:cs typeface="Raleway"/>
                <a:sym typeface="Raleway"/>
                <a:hlinkClick r:id="rId3"/>
              </a:rPr>
              <a:t>https://peer.asee.org/how-making-and-maker-spaces-have-contributed-to-diversity-and-inclusion-in-engineering-a-non-traditional-literature-review.pdf</a:t>
            </a:r>
            <a:endParaRPr sz="13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latin typeface="Raleway"/>
                <a:ea typeface="Raleway"/>
                <a:cs typeface="Raleway"/>
                <a:sym typeface="Raleway"/>
              </a:rPr>
              <a:t>Vecchione, A., Brown, D., Brasier, G., &amp; Delaney, A. (2017). Encouraging a Diverse Maker Culture. In E. Kroski (Ed.). The Makerspace Librarian’s Sourcebook (pp. 51–71). Chicago: American Library Association.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44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We’ll Cover Today</a:t>
            </a:r>
            <a:endParaRPr/>
          </a:p>
        </p:txBody>
      </p:sp>
      <p:sp>
        <p:nvSpPr>
          <p:cNvPr id="221" name="Google Shape;221;p44"/>
          <p:cNvSpPr txBox="1"/>
          <p:nvPr>
            <p:ph idx="1" type="subTitle"/>
          </p:nvPr>
        </p:nvSpPr>
        <p:spPr>
          <a:xfrm>
            <a:off x="713225" y="1338072"/>
            <a:ext cx="7717500" cy="3365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" sz="2800"/>
              <a:t>Why Events?</a:t>
            </a:r>
            <a:endParaRPr sz="2800"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" sz="2800"/>
              <a:t>Examples of My Events</a:t>
            </a:r>
            <a:endParaRPr sz="2800"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" sz="2800"/>
              <a:t>Best Practices</a:t>
            </a:r>
            <a:endParaRPr sz="2800"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" sz="2800"/>
              <a:t>Tips and Lessons Learned</a:t>
            </a:r>
            <a:endParaRPr sz="2800"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" sz="2800"/>
              <a:t>Sharing Your Events</a:t>
            </a:r>
            <a:endParaRPr sz="2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45"/>
          <p:cNvSpPr/>
          <p:nvPr/>
        </p:nvSpPr>
        <p:spPr>
          <a:xfrm>
            <a:off x="4334775" y="830300"/>
            <a:ext cx="3633900" cy="3429000"/>
          </a:xfrm>
          <a:prstGeom prst="roundRect">
            <a:avLst>
              <a:gd fmla="val 16667" name="adj"/>
            </a:avLst>
          </a:prstGeom>
          <a:solidFill>
            <a:schemeClr val="accent3"/>
          </a:solidFill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27" name="Google Shape;227;p45"/>
          <p:cNvGrpSpPr/>
          <p:nvPr/>
        </p:nvGrpSpPr>
        <p:grpSpPr>
          <a:xfrm>
            <a:off x="716029" y="830300"/>
            <a:ext cx="3911400" cy="3258365"/>
            <a:chOff x="716029" y="830300"/>
            <a:chExt cx="3911400" cy="3258365"/>
          </a:xfrm>
        </p:grpSpPr>
        <p:grpSp>
          <p:nvGrpSpPr>
            <p:cNvPr id="228" name="Google Shape;228;p45"/>
            <p:cNvGrpSpPr/>
            <p:nvPr/>
          </p:nvGrpSpPr>
          <p:grpSpPr>
            <a:xfrm>
              <a:off x="2158013" y="830300"/>
              <a:ext cx="595325" cy="676500"/>
              <a:chOff x="2158013" y="830300"/>
              <a:chExt cx="595325" cy="676500"/>
            </a:xfrm>
          </p:grpSpPr>
          <p:grpSp>
            <p:nvGrpSpPr>
              <p:cNvPr id="229" name="Google Shape;229;p45"/>
              <p:cNvGrpSpPr/>
              <p:nvPr/>
            </p:nvGrpSpPr>
            <p:grpSpPr>
              <a:xfrm>
                <a:off x="2158013" y="949700"/>
                <a:ext cx="595325" cy="557100"/>
                <a:chOff x="2314575" y="2133725"/>
                <a:chExt cx="595325" cy="557100"/>
              </a:xfrm>
            </p:grpSpPr>
            <p:cxnSp>
              <p:nvCxnSpPr>
                <p:cNvPr id="230" name="Google Shape;230;p45"/>
                <p:cNvCxnSpPr/>
                <p:nvPr/>
              </p:nvCxnSpPr>
              <p:spPr>
                <a:xfrm>
                  <a:off x="2567000" y="2143125"/>
                  <a:ext cx="342900" cy="504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chemeClr val="accen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31" name="Google Shape;231;p45"/>
                <p:cNvCxnSpPr/>
                <p:nvPr/>
              </p:nvCxnSpPr>
              <p:spPr>
                <a:xfrm flipH="1" rot="10800000">
                  <a:off x="2314575" y="2133725"/>
                  <a:ext cx="267000" cy="5571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chemeClr val="accen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  <p:sp>
            <p:nvSpPr>
              <p:cNvPr id="232" name="Google Shape;232;p45"/>
              <p:cNvSpPr/>
              <p:nvPr/>
            </p:nvSpPr>
            <p:spPr>
              <a:xfrm>
                <a:off x="2247800" y="830300"/>
                <a:ext cx="331500" cy="3315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33" name="Google Shape;233;p45"/>
            <p:cNvSpPr/>
            <p:nvPr/>
          </p:nvSpPr>
          <p:spPr>
            <a:xfrm rot="-268686">
              <a:off x="812052" y="1343587"/>
              <a:ext cx="3719354" cy="2603856"/>
            </a:xfrm>
            <a:prstGeom prst="roundRect">
              <a:avLst>
                <a:gd fmla="val 16667" name="adj"/>
              </a:avLst>
            </a:prstGeom>
            <a:solidFill>
              <a:schemeClr val="accent5"/>
            </a:solidFill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34" name="Google Shape;234;p45"/>
          <p:cNvSpPr txBox="1"/>
          <p:nvPr>
            <p:ph type="title"/>
          </p:nvPr>
        </p:nvSpPr>
        <p:spPr>
          <a:xfrm rot="-268314">
            <a:off x="1059567" y="2272537"/>
            <a:ext cx="3224316" cy="658724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Events?</a:t>
            </a:r>
            <a:endParaRPr/>
          </a:p>
        </p:txBody>
      </p:sp>
      <p:sp>
        <p:nvSpPr>
          <p:cNvPr id="235" name="Google Shape;235;p45"/>
          <p:cNvSpPr txBox="1"/>
          <p:nvPr>
            <p:ph idx="1" type="subTitle"/>
          </p:nvPr>
        </p:nvSpPr>
        <p:spPr>
          <a:xfrm>
            <a:off x="4702575" y="1843800"/>
            <a:ext cx="3266100" cy="1516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800">
                <a:solidFill>
                  <a:schemeClr val="accent5"/>
                </a:solidFill>
              </a:rPr>
              <a:t>Get people in the doors!</a:t>
            </a:r>
            <a:endParaRPr sz="1800">
              <a:solidFill>
                <a:schemeClr val="accent5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800">
                <a:solidFill>
                  <a:schemeClr val="accent5"/>
                </a:solidFill>
              </a:rPr>
              <a:t>Build an inclusive environment</a:t>
            </a:r>
            <a:endParaRPr sz="1800">
              <a:solidFill>
                <a:schemeClr val="accent5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800">
                <a:solidFill>
                  <a:schemeClr val="accent5"/>
                </a:solidFill>
              </a:rPr>
              <a:t>Enrich learning and creativity in your space</a:t>
            </a:r>
            <a:endParaRPr sz="180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46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Types of Maker Events</a:t>
            </a:r>
            <a:endParaRPr sz="3200"/>
          </a:p>
        </p:txBody>
      </p:sp>
      <p:grpSp>
        <p:nvGrpSpPr>
          <p:cNvPr id="241" name="Google Shape;241;p46"/>
          <p:cNvGrpSpPr/>
          <p:nvPr/>
        </p:nvGrpSpPr>
        <p:grpSpPr>
          <a:xfrm>
            <a:off x="1868566" y="1319957"/>
            <a:ext cx="4113347" cy="2670940"/>
            <a:chOff x="1868425" y="1319965"/>
            <a:chExt cx="4213200" cy="2831485"/>
          </a:xfrm>
        </p:grpSpPr>
        <p:sp>
          <p:nvSpPr>
            <p:cNvPr id="242" name="Google Shape;242;p46"/>
            <p:cNvSpPr/>
            <p:nvPr/>
          </p:nvSpPr>
          <p:spPr>
            <a:xfrm>
              <a:off x="1868425" y="1552850"/>
              <a:ext cx="4213200" cy="2598600"/>
            </a:xfrm>
            <a:prstGeom prst="roundRect">
              <a:avLst>
                <a:gd fmla="val 9429" name="adj"/>
              </a:avLst>
            </a:prstGeom>
            <a:solidFill>
              <a:schemeClr val="accent5"/>
            </a:solidFill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46"/>
            <p:cNvSpPr/>
            <p:nvPr/>
          </p:nvSpPr>
          <p:spPr>
            <a:xfrm flipH="1" rot="132954">
              <a:off x="5308970" y="1331795"/>
              <a:ext cx="629904" cy="927819"/>
            </a:xfrm>
            <a:custGeom>
              <a:rect b="b" l="l" r="r" t="t"/>
              <a:pathLst>
                <a:path extrusionOk="0" h="21975" w="14919">
                  <a:moveTo>
                    <a:pt x="4405" y="0"/>
                  </a:moveTo>
                  <a:cubicBezTo>
                    <a:pt x="3855" y="0"/>
                    <a:pt x="3301" y="102"/>
                    <a:pt x="2767" y="302"/>
                  </a:cubicBezTo>
                  <a:cubicBezTo>
                    <a:pt x="1737" y="736"/>
                    <a:pt x="869" y="1550"/>
                    <a:pt x="435" y="2608"/>
                  </a:cubicBezTo>
                  <a:cubicBezTo>
                    <a:pt x="55" y="3476"/>
                    <a:pt x="1" y="4479"/>
                    <a:pt x="272" y="5374"/>
                  </a:cubicBezTo>
                  <a:lnTo>
                    <a:pt x="1547" y="5374"/>
                  </a:lnTo>
                  <a:cubicBezTo>
                    <a:pt x="950" y="3828"/>
                    <a:pt x="1682" y="2092"/>
                    <a:pt x="3256" y="1441"/>
                  </a:cubicBezTo>
                  <a:cubicBezTo>
                    <a:pt x="3629" y="1291"/>
                    <a:pt x="4016" y="1219"/>
                    <a:pt x="4396" y="1219"/>
                  </a:cubicBezTo>
                  <a:cubicBezTo>
                    <a:pt x="5589" y="1219"/>
                    <a:pt x="6722" y="1923"/>
                    <a:pt x="7216" y="3096"/>
                  </a:cubicBezTo>
                  <a:lnTo>
                    <a:pt x="13454" y="18475"/>
                  </a:lnTo>
                  <a:cubicBezTo>
                    <a:pt x="13617" y="18882"/>
                    <a:pt x="13617" y="19316"/>
                    <a:pt x="13454" y="19723"/>
                  </a:cubicBezTo>
                  <a:cubicBezTo>
                    <a:pt x="13291" y="20130"/>
                    <a:pt x="12939" y="20428"/>
                    <a:pt x="12532" y="20618"/>
                  </a:cubicBezTo>
                  <a:cubicBezTo>
                    <a:pt x="12336" y="20694"/>
                    <a:pt x="12132" y="20730"/>
                    <a:pt x="11931" y="20730"/>
                  </a:cubicBezTo>
                  <a:cubicBezTo>
                    <a:pt x="11269" y="20730"/>
                    <a:pt x="10632" y="20340"/>
                    <a:pt x="10362" y="19696"/>
                  </a:cubicBezTo>
                  <a:lnTo>
                    <a:pt x="6429" y="10067"/>
                  </a:lnTo>
                  <a:cubicBezTo>
                    <a:pt x="6324" y="9836"/>
                    <a:pt x="6105" y="9669"/>
                    <a:pt x="5848" y="9669"/>
                  </a:cubicBezTo>
                  <a:cubicBezTo>
                    <a:pt x="5773" y="9669"/>
                    <a:pt x="5695" y="9684"/>
                    <a:pt x="5615" y="9714"/>
                  </a:cubicBezTo>
                  <a:cubicBezTo>
                    <a:pt x="5317" y="9850"/>
                    <a:pt x="5154" y="10202"/>
                    <a:pt x="5290" y="10528"/>
                  </a:cubicBezTo>
                  <a:lnTo>
                    <a:pt x="9223" y="20157"/>
                  </a:lnTo>
                  <a:cubicBezTo>
                    <a:pt x="9657" y="21296"/>
                    <a:pt x="10742" y="21974"/>
                    <a:pt x="11908" y="21974"/>
                  </a:cubicBezTo>
                  <a:cubicBezTo>
                    <a:pt x="12261" y="21974"/>
                    <a:pt x="12640" y="21893"/>
                    <a:pt x="12993" y="21757"/>
                  </a:cubicBezTo>
                  <a:cubicBezTo>
                    <a:pt x="13698" y="21459"/>
                    <a:pt x="14268" y="20916"/>
                    <a:pt x="14539" y="20184"/>
                  </a:cubicBezTo>
                  <a:cubicBezTo>
                    <a:pt x="14810" y="19479"/>
                    <a:pt x="14919" y="18746"/>
                    <a:pt x="14621" y="18041"/>
                  </a:cubicBezTo>
                  <a:lnTo>
                    <a:pt x="8382" y="2662"/>
                  </a:lnTo>
                  <a:cubicBezTo>
                    <a:pt x="7921" y="1631"/>
                    <a:pt x="7107" y="763"/>
                    <a:pt x="6077" y="329"/>
                  </a:cubicBezTo>
                  <a:cubicBezTo>
                    <a:pt x="5539" y="109"/>
                    <a:pt x="4974" y="0"/>
                    <a:pt x="44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44" name="Google Shape;244;p46"/>
          <p:cNvSpPr txBox="1"/>
          <p:nvPr>
            <p:ph idx="4294967295" type="subTitle"/>
          </p:nvPr>
        </p:nvSpPr>
        <p:spPr>
          <a:xfrm rot="-791">
            <a:off x="2068425" y="2117415"/>
            <a:ext cx="3913500" cy="177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aleway Black"/>
                <a:ea typeface="Raleway Black"/>
                <a:cs typeface="Raleway Black"/>
                <a:sym typeface="Raleway Black"/>
              </a:rPr>
              <a:t>Maker Fests (or Faires)</a:t>
            </a:r>
            <a:endParaRPr sz="1800">
              <a:latin typeface="Raleway Black"/>
              <a:ea typeface="Raleway Black"/>
              <a:cs typeface="Raleway Black"/>
              <a:sym typeface="Raleway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aleway Black"/>
                <a:ea typeface="Raleway Black"/>
                <a:cs typeface="Raleway Black"/>
                <a:sym typeface="Raleway Black"/>
              </a:rPr>
              <a:t>Social/Networking Events</a:t>
            </a:r>
            <a:endParaRPr sz="1800">
              <a:latin typeface="Raleway Black"/>
              <a:ea typeface="Raleway Black"/>
              <a:cs typeface="Raleway Black"/>
              <a:sym typeface="Raleway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aleway Black"/>
                <a:ea typeface="Raleway Black"/>
                <a:cs typeface="Raleway Black"/>
                <a:sym typeface="Raleway Black"/>
              </a:rPr>
              <a:t>Project-Based Workshops</a:t>
            </a:r>
            <a:endParaRPr sz="1800">
              <a:latin typeface="Raleway Black"/>
              <a:ea typeface="Raleway Black"/>
              <a:cs typeface="Raleway Black"/>
              <a:sym typeface="Raleway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aleway Black"/>
                <a:ea typeface="Raleway Black"/>
                <a:cs typeface="Raleway Black"/>
                <a:sym typeface="Raleway Black"/>
              </a:rPr>
              <a:t>Take &amp; Make</a:t>
            </a:r>
            <a:endParaRPr sz="1800">
              <a:latin typeface="Raleway Black"/>
              <a:ea typeface="Raleway Black"/>
              <a:cs typeface="Raleway Black"/>
              <a:sym typeface="Raleway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aleway Black"/>
                <a:ea typeface="Raleway Black"/>
                <a:cs typeface="Raleway Black"/>
                <a:sym typeface="Raleway Black"/>
              </a:rPr>
              <a:t>Training Sessions/Classes</a:t>
            </a:r>
            <a:endParaRPr sz="1800">
              <a:latin typeface="Raleway Black"/>
              <a:ea typeface="Raleway Black"/>
              <a:cs typeface="Raleway Black"/>
              <a:sym typeface="Raleway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aleway Black"/>
                <a:ea typeface="Raleway Black"/>
                <a:cs typeface="Raleway Black"/>
                <a:sym typeface="Raleway Black"/>
              </a:rPr>
              <a:t>Open Houses</a:t>
            </a:r>
            <a:endParaRPr sz="1800">
              <a:latin typeface="Raleway Black"/>
              <a:ea typeface="Raleway Black"/>
              <a:cs typeface="Raleway Black"/>
              <a:sym typeface="Raleway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aleway Black"/>
                <a:ea typeface="Raleway Black"/>
                <a:cs typeface="Raleway Black"/>
                <a:sym typeface="Raleway Black"/>
              </a:rPr>
              <a:t>Hack-a-thons</a:t>
            </a:r>
            <a:endParaRPr sz="1800">
              <a:latin typeface="Raleway Black"/>
              <a:ea typeface="Raleway Black"/>
              <a:cs typeface="Raleway Black"/>
              <a:sym typeface="Raleway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aleway Black"/>
                <a:ea typeface="Raleway Black"/>
                <a:cs typeface="Raleway Black"/>
                <a:sym typeface="Raleway Black"/>
              </a:rPr>
              <a:t>Virtual Events </a:t>
            </a:r>
            <a:endParaRPr sz="1800">
              <a:latin typeface="Raleway Black"/>
              <a:ea typeface="Raleway Black"/>
              <a:cs typeface="Raleway Black"/>
              <a:sym typeface="Raleway Black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9" name="Google Shape;249;p47"/>
          <p:cNvGrpSpPr/>
          <p:nvPr/>
        </p:nvGrpSpPr>
        <p:grpSpPr>
          <a:xfrm>
            <a:off x="1382739" y="797123"/>
            <a:ext cx="6378520" cy="3549252"/>
            <a:chOff x="2070266" y="860839"/>
            <a:chExt cx="5045100" cy="2845092"/>
          </a:xfrm>
        </p:grpSpPr>
        <p:sp>
          <p:nvSpPr>
            <p:cNvPr id="250" name="Google Shape;250;p47"/>
            <p:cNvSpPr/>
            <p:nvPr/>
          </p:nvSpPr>
          <p:spPr>
            <a:xfrm rot="-255763">
              <a:off x="2144944" y="1336349"/>
              <a:ext cx="4895743" cy="2190665"/>
            </a:xfrm>
            <a:prstGeom prst="roundRect">
              <a:avLst>
                <a:gd fmla="val 16667" name="adj"/>
              </a:avLst>
            </a:prstGeom>
            <a:solidFill>
              <a:schemeClr val="accent5"/>
            </a:solidFill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51" name="Google Shape;251;p47"/>
            <p:cNvGrpSpPr/>
            <p:nvPr/>
          </p:nvGrpSpPr>
          <p:grpSpPr>
            <a:xfrm rot="-1297297">
              <a:off x="2702880" y="997320"/>
              <a:ext cx="870851" cy="681118"/>
              <a:chOff x="4343742" y="1288126"/>
              <a:chExt cx="870793" cy="681073"/>
            </a:xfrm>
          </p:grpSpPr>
          <p:sp>
            <p:nvSpPr>
              <p:cNvPr id="252" name="Google Shape;252;p47"/>
              <p:cNvSpPr/>
              <p:nvPr/>
            </p:nvSpPr>
            <p:spPr>
              <a:xfrm>
                <a:off x="4367449" y="1469900"/>
                <a:ext cx="823379" cy="466387"/>
              </a:xfrm>
              <a:custGeom>
                <a:rect b="b" l="l" r="r" t="t"/>
                <a:pathLst>
                  <a:path extrusionOk="0" h="7043" w="12434">
                    <a:moveTo>
                      <a:pt x="1" y="1"/>
                    </a:moveTo>
                    <a:lnTo>
                      <a:pt x="1" y="7043"/>
                    </a:lnTo>
                    <a:lnTo>
                      <a:pt x="12434" y="7043"/>
                    </a:lnTo>
                    <a:lnTo>
                      <a:pt x="1243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Google Shape;253;p47"/>
              <p:cNvSpPr/>
              <p:nvPr/>
            </p:nvSpPr>
            <p:spPr>
              <a:xfrm>
                <a:off x="4343742" y="1903309"/>
                <a:ext cx="870793" cy="65889"/>
              </a:xfrm>
              <a:custGeom>
                <a:rect b="b" l="l" r="r" t="t"/>
                <a:pathLst>
                  <a:path extrusionOk="0" h="995" w="13150">
                    <a:moveTo>
                      <a:pt x="478" y="0"/>
                    </a:moveTo>
                    <a:cubicBezTo>
                      <a:pt x="219" y="0"/>
                      <a:pt x="1" y="219"/>
                      <a:pt x="1" y="498"/>
                    </a:cubicBezTo>
                    <a:cubicBezTo>
                      <a:pt x="1" y="756"/>
                      <a:pt x="219" y="995"/>
                      <a:pt x="478" y="995"/>
                    </a:cubicBezTo>
                    <a:lnTo>
                      <a:pt x="12652" y="995"/>
                    </a:lnTo>
                    <a:cubicBezTo>
                      <a:pt x="12931" y="995"/>
                      <a:pt x="13150" y="756"/>
                      <a:pt x="13150" y="498"/>
                    </a:cubicBezTo>
                    <a:cubicBezTo>
                      <a:pt x="13150" y="219"/>
                      <a:pt x="12931" y="0"/>
                      <a:pt x="1265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4" name="Google Shape;254;p47"/>
              <p:cNvSpPr/>
              <p:nvPr/>
            </p:nvSpPr>
            <p:spPr>
              <a:xfrm>
                <a:off x="4501810" y="1288126"/>
                <a:ext cx="554659" cy="660015"/>
              </a:xfrm>
              <a:custGeom>
                <a:rect b="b" l="l" r="r" t="t"/>
                <a:pathLst>
                  <a:path extrusionOk="0" h="9967" w="8376">
                    <a:moveTo>
                      <a:pt x="4178" y="0"/>
                    </a:moveTo>
                    <a:cubicBezTo>
                      <a:pt x="3303" y="0"/>
                      <a:pt x="2348" y="498"/>
                      <a:pt x="2348" y="1592"/>
                    </a:cubicBezTo>
                    <a:cubicBezTo>
                      <a:pt x="2348" y="2348"/>
                      <a:pt x="2885" y="2905"/>
                      <a:pt x="3184" y="3124"/>
                    </a:cubicBezTo>
                    <a:cubicBezTo>
                      <a:pt x="3243" y="6366"/>
                      <a:pt x="2447" y="8554"/>
                      <a:pt x="796" y="9609"/>
                    </a:cubicBezTo>
                    <a:lnTo>
                      <a:pt x="160" y="9609"/>
                    </a:lnTo>
                    <a:cubicBezTo>
                      <a:pt x="80" y="9609"/>
                      <a:pt x="1" y="9688"/>
                      <a:pt x="1" y="9788"/>
                    </a:cubicBezTo>
                    <a:cubicBezTo>
                      <a:pt x="1" y="9887"/>
                      <a:pt x="80" y="9947"/>
                      <a:pt x="160" y="9947"/>
                    </a:cubicBezTo>
                    <a:lnTo>
                      <a:pt x="160" y="9967"/>
                    </a:lnTo>
                    <a:cubicBezTo>
                      <a:pt x="160" y="9967"/>
                      <a:pt x="518" y="9947"/>
                      <a:pt x="836" y="9947"/>
                    </a:cubicBezTo>
                    <a:cubicBezTo>
                      <a:pt x="876" y="9947"/>
                      <a:pt x="896" y="9947"/>
                      <a:pt x="936" y="9927"/>
                    </a:cubicBezTo>
                    <a:cubicBezTo>
                      <a:pt x="2746" y="8813"/>
                      <a:pt x="3621" y="6485"/>
                      <a:pt x="3522" y="3024"/>
                    </a:cubicBezTo>
                    <a:cubicBezTo>
                      <a:pt x="3522" y="2964"/>
                      <a:pt x="3502" y="2925"/>
                      <a:pt x="3442" y="2885"/>
                    </a:cubicBezTo>
                    <a:cubicBezTo>
                      <a:pt x="3203" y="2726"/>
                      <a:pt x="2706" y="2209"/>
                      <a:pt x="2706" y="1592"/>
                    </a:cubicBezTo>
                    <a:cubicBezTo>
                      <a:pt x="2706" y="617"/>
                      <a:pt x="3641" y="359"/>
                      <a:pt x="4178" y="359"/>
                    </a:cubicBezTo>
                    <a:cubicBezTo>
                      <a:pt x="4735" y="359"/>
                      <a:pt x="5670" y="617"/>
                      <a:pt x="5670" y="1592"/>
                    </a:cubicBezTo>
                    <a:cubicBezTo>
                      <a:pt x="5670" y="2209"/>
                      <a:pt x="5173" y="2726"/>
                      <a:pt x="4934" y="2885"/>
                    </a:cubicBezTo>
                    <a:cubicBezTo>
                      <a:pt x="4874" y="2925"/>
                      <a:pt x="4855" y="2964"/>
                      <a:pt x="4835" y="3024"/>
                    </a:cubicBezTo>
                    <a:cubicBezTo>
                      <a:pt x="4755" y="6485"/>
                      <a:pt x="5630" y="8813"/>
                      <a:pt x="7441" y="9927"/>
                    </a:cubicBezTo>
                    <a:cubicBezTo>
                      <a:pt x="7460" y="9947"/>
                      <a:pt x="7500" y="9947"/>
                      <a:pt x="7540" y="9947"/>
                    </a:cubicBezTo>
                    <a:lnTo>
                      <a:pt x="8196" y="9947"/>
                    </a:lnTo>
                    <a:cubicBezTo>
                      <a:pt x="8296" y="9947"/>
                      <a:pt x="8376" y="9887"/>
                      <a:pt x="8376" y="9788"/>
                    </a:cubicBezTo>
                    <a:cubicBezTo>
                      <a:pt x="8376" y="9688"/>
                      <a:pt x="8296" y="9609"/>
                      <a:pt x="8196" y="9609"/>
                    </a:cubicBezTo>
                    <a:lnTo>
                      <a:pt x="7580" y="9609"/>
                    </a:lnTo>
                    <a:cubicBezTo>
                      <a:pt x="5929" y="8554"/>
                      <a:pt x="5113" y="6366"/>
                      <a:pt x="5193" y="3124"/>
                    </a:cubicBezTo>
                    <a:cubicBezTo>
                      <a:pt x="5471" y="2905"/>
                      <a:pt x="6028" y="2348"/>
                      <a:pt x="6028" y="1592"/>
                    </a:cubicBezTo>
                    <a:cubicBezTo>
                      <a:pt x="6028" y="498"/>
                      <a:pt x="5073" y="0"/>
                      <a:pt x="417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55" name="Google Shape;255;p47"/>
          <p:cNvSpPr txBox="1"/>
          <p:nvPr>
            <p:ph type="title"/>
          </p:nvPr>
        </p:nvSpPr>
        <p:spPr>
          <a:xfrm rot="-252307">
            <a:off x="2014925" y="2128569"/>
            <a:ext cx="5114067" cy="1369793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/>
              <a:t>Some Event Examples</a:t>
            </a:r>
            <a:endParaRPr sz="4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" name="Google Shape;260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13672" y="2433075"/>
            <a:ext cx="4730327" cy="3152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48"/>
          <p:cNvPicPr preferRelativeResize="0"/>
          <p:nvPr/>
        </p:nvPicPr>
        <p:blipFill rotWithShape="1">
          <a:blip r:embed="rId4">
            <a:alphaModFix/>
          </a:blip>
          <a:srcRect b="0" l="0" r="15952" t="0"/>
          <a:stretch/>
        </p:blipFill>
        <p:spPr>
          <a:xfrm>
            <a:off x="2675325" y="0"/>
            <a:ext cx="3620700" cy="2871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48"/>
          <p:cNvPicPr preferRelativeResize="0"/>
          <p:nvPr/>
        </p:nvPicPr>
        <p:blipFill rotWithShape="1">
          <a:blip r:embed="rId5">
            <a:alphaModFix/>
          </a:blip>
          <a:srcRect b="33148" l="0" r="-4975" t="2410"/>
          <a:stretch/>
        </p:blipFill>
        <p:spPr>
          <a:xfrm>
            <a:off x="0" y="0"/>
            <a:ext cx="3150726" cy="3438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p48"/>
          <p:cNvPicPr preferRelativeResize="0"/>
          <p:nvPr/>
        </p:nvPicPr>
        <p:blipFill rotWithShape="1">
          <a:blip r:embed="rId6">
            <a:alphaModFix/>
          </a:blip>
          <a:srcRect b="21852" l="0" r="0" t="19997"/>
          <a:stretch/>
        </p:blipFill>
        <p:spPr>
          <a:xfrm>
            <a:off x="6296025" y="0"/>
            <a:ext cx="2893199" cy="2990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Google Shape;264;p4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0" y="2762250"/>
            <a:ext cx="4886323" cy="2748549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48"/>
          <p:cNvSpPr txBox="1"/>
          <p:nvPr/>
        </p:nvSpPr>
        <p:spPr>
          <a:xfrm>
            <a:off x="5229225" y="5286375"/>
            <a:ext cx="37719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solidFill>
                  <a:srgbClr val="4D4D4D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Images courtesy of Miami University Libraries, Oxford, OH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Google Shape;270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" y="0"/>
            <a:ext cx="4459750" cy="3978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49"/>
          <p:cNvPicPr preferRelativeResize="0"/>
          <p:nvPr/>
        </p:nvPicPr>
        <p:blipFill rotWithShape="1">
          <a:blip r:embed="rId4">
            <a:alphaModFix/>
          </a:blip>
          <a:srcRect b="29258" l="0" r="0" t="0"/>
          <a:stretch/>
        </p:blipFill>
        <p:spPr>
          <a:xfrm>
            <a:off x="5170650" y="0"/>
            <a:ext cx="3973350" cy="3638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4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18600" y="1952625"/>
            <a:ext cx="3323551" cy="4431401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p49"/>
          <p:cNvSpPr txBox="1"/>
          <p:nvPr/>
        </p:nvSpPr>
        <p:spPr>
          <a:xfrm>
            <a:off x="5372100" y="4591050"/>
            <a:ext cx="3771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solidFill>
                  <a:srgbClr val="4D4D4D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Image courtesy of Miami University Libraries, Oxford, OH</a:t>
            </a:r>
            <a:endParaRPr i="1" sz="1000">
              <a:solidFill>
                <a:srgbClr val="4D4D4D"/>
              </a:solidFill>
              <a:highlight>
                <a:srgbClr val="FFFFFF"/>
              </a:highlight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solidFill>
                  <a:srgbClr val="4D4D4D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News Clipping from The Miami Student, October 29, 2019.</a:t>
            </a:r>
            <a:endParaRPr i="1" sz="1000">
              <a:solidFill>
                <a:srgbClr val="4D4D4D"/>
              </a:solidFill>
              <a:highlight>
                <a:srgbClr val="FFFFFF"/>
              </a:highlight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8" name="Google Shape;278;p50"/>
          <p:cNvPicPr preferRelativeResize="0"/>
          <p:nvPr/>
        </p:nvPicPr>
        <p:blipFill rotWithShape="1">
          <a:blip r:embed="rId3">
            <a:alphaModFix/>
          </a:blip>
          <a:srcRect b="46024" l="0" r="0" t="0"/>
          <a:stretch/>
        </p:blipFill>
        <p:spPr>
          <a:xfrm>
            <a:off x="0" y="0"/>
            <a:ext cx="3737900" cy="261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50"/>
          <p:cNvPicPr preferRelativeResize="0"/>
          <p:nvPr/>
        </p:nvPicPr>
        <p:blipFill rotWithShape="1">
          <a:blip r:embed="rId4">
            <a:alphaModFix/>
          </a:blip>
          <a:srcRect b="0" l="21580" r="33794" t="0"/>
          <a:stretch/>
        </p:blipFill>
        <p:spPr>
          <a:xfrm>
            <a:off x="3737899" y="0"/>
            <a:ext cx="2276475" cy="3400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5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2611750"/>
            <a:ext cx="3798564" cy="2531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Google Shape;281;p5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014375" y="0"/>
            <a:ext cx="3129627" cy="4172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Google Shape;282;p5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798578" y="3097675"/>
            <a:ext cx="4715827" cy="3143100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p50"/>
          <p:cNvSpPr txBox="1"/>
          <p:nvPr/>
        </p:nvSpPr>
        <p:spPr>
          <a:xfrm>
            <a:off x="5295900" y="4733925"/>
            <a:ext cx="37719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solidFill>
                  <a:srgbClr val="4D4D4D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Images courtesy of Miami University Libraries, Oxford, OH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Introducing Myself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3D405B"/>
      </a:accent1>
      <a:accent2>
        <a:srgbClr val="73877B"/>
      </a:accent2>
      <a:accent3>
        <a:srgbClr val="E07A5F"/>
      </a:accent3>
      <a:accent4>
        <a:srgbClr val="D2ECC8"/>
      </a:accent4>
      <a:accent5>
        <a:srgbClr val="F4F1DE"/>
      </a:accent5>
      <a:accent6>
        <a:srgbClr val="F2CC8F"/>
      </a:accent6>
      <a:hlink>
        <a:srgbClr val="3D405B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